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handoutMasterIdLst>
    <p:handoutMasterId r:id="rId4"/>
  </p:handoutMasterIdLst>
  <p:sldIdLst>
    <p:sldId id="256" r:id="rId2"/>
    <p:sldId id="257" r:id="rId3"/>
  </p:sldIdLst>
  <p:sldSz cx="6858000" cy="9906000" type="A4"/>
  <p:notesSz cx="6858000" cy="9144000"/>
  <p:embeddedFontLst>
    <p:embeddedFont>
      <p:font typeface="Bahij TheSansArabic Bold" panose="02040503050201020203" charset="-78"/>
      <p:regular r:id="rId5"/>
    </p:embeddedFont>
    <p:embeddedFont>
      <p:font typeface="Bahij TheSansArabic Plain" panose="02040503050201020203" charset="-78"/>
      <p:regular r:id="rId6"/>
    </p:embeddedFont>
    <p:embeddedFont>
      <p:font typeface="Calibri" panose="020F0502020204030204" pitchFamily="34" charset="0"/>
      <p:regular r:id="rId7"/>
      <p:bold r:id="rId8"/>
      <p:italic r:id="rId9"/>
      <p:boldItalic r:id="rId1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16" autoAdjust="0"/>
  </p:normalViewPr>
  <p:slideViewPr>
    <p:cSldViewPr snapToGrid="0" showGuides="1">
      <p:cViewPr varScale="1">
        <p:scale>
          <a:sx n="70" d="100"/>
          <a:sy n="70" d="100"/>
        </p:scale>
        <p:origin x="1692" y="78"/>
      </p:cViewPr>
      <p:guideLst>
        <p:guide orient="horz" pos="3120"/>
        <p:guide pos="216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53" d="100"/>
          <a:sy n="53" d="100"/>
        </p:scale>
        <p:origin x="198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font" Target="fonts/font3.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presProps" Target="presProps.xml"/><Relationship Id="rId5" Type="http://schemas.openxmlformats.org/officeDocument/2006/relationships/font" Target="fonts/font1.fntdata"/><Relationship Id="rId10" Type="http://schemas.openxmlformats.org/officeDocument/2006/relationships/font" Target="fonts/font6.fntdata"/><Relationship Id="rId4" Type="http://schemas.openxmlformats.org/officeDocument/2006/relationships/handoutMaster" Target="handoutMasters/handoutMaster1.xml"/><Relationship Id="rId9" Type="http://schemas.openxmlformats.org/officeDocument/2006/relationships/font" Target="fonts/font5.fntdata"/><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A4297E5-ABF8-4AB2-A7C6-0D21F46E894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166C4E7-3132-4BC4-9B31-DB06A1F31A8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AC336F-E2DF-478D-A8DE-73E39C52AF2A}" type="datetimeFigureOut">
              <a:rPr lang="en-US" smtClean="0"/>
              <a:t>7/26/2023</a:t>
            </a:fld>
            <a:endParaRPr lang="en-US"/>
          </a:p>
        </p:txBody>
      </p:sp>
      <p:sp>
        <p:nvSpPr>
          <p:cNvPr id="4" name="Footer Placeholder 3">
            <a:extLst>
              <a:ext uri="{FF2B5EF4-FFF2-40B4-BE49-F238E27FC236}">
                <a16:creationId xmlns:a16="http://schemas.microsoft.com/office/drawing/2014/main" id="{B8CB76EA-9D6D-40D7-B6E7-4E66B69C972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11C14E7-D7B3-443B-B480-F232542C887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740A1C-3666-41F2-BEE0-78E9F100447A}" type="slidenum">
              <a:rPr lang="en-US" smtClean="0"/>
              <a:t>‹#›</a:t>
            </a:fld>
            <a:endParaRPr lang="en-US"/>
          </a:p>
        </p:txBody>
      </p:sp>
    </p:spTree>
    <p:extLst>
      <p:ext uri="{BB962C8B-B14F-4D97-AF65-F5344CB8AC3E}">
        <p14:creationId xmlns:p14="http://schemas.microsoft.com/office/powerpoint/2010/main" val="255504064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D92B00E-EFAA-4E7E-88DF-258B0C8DEDD9}" type="datetimeFigureOut">
              <a:rPr lang="en-US" smtClean="0"/>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9FF3B-8A47-49A9-8F71-2D6255A3CE1C}" type="slidenum">
              <a:rPr lang="en-US" smtClean="0"/>
              <a:t>‹#›</a:t>
            </a:fld>
            <a:endParaRPr lang="en-US"/>
          </a:p>
        </p:txBody>
      </p:sp>
    </p:spTree>
    <p:extLst>
      <p:ext uri="{BB962C8B-B14F-4D97-AF65-F5344CB8AC3E}">
        <p14:creationId xmlns:p14="http://schemas.microsoft.com/office/powerpoint/2010/main" val="170481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D92B00E-EFAA-4E7E-88DF-258B0C8DEDD9}" type="datetimeFigureOut">
              <a:rPr lang="en-US" smtClean="0"/>
              <a:t>7/26/2023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9FF3B-8A47-49A9-8F71-2D6255A3CE1C}" type="slidenum">
              <a:rPr lang="en-US" smtClean="0"/>
              <a:t>‹#›</a:t>
            </a:fld>
            <a:endParaRPr lang="en-US"/>
          </a:p>
        </p:txBody>
      </p:sp>
    </p:spTree>
    <p:extLst>
      <p:ext uri="{BB962C8B-B14F-4D97-AF65-F5344CB8AC3E}">
        <p14:creationId xmlns:p14="http://schemas.microsoft.com/office/powerpoint/2010/main" val="36828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92B00E-EFAA-4E7E-88DF-258B0C8DEDD9}" type="datetimeFigureOut">
              <a:rPr lang="en-US" smtClean="0"/>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9FF3B-8A47-49A9-8F71-2D6255A3CE1C}" type="slidenum">
              <a:rPr lang="en-US" smtClean="0"/>
              <a:t>‹#›</a:t>
            </a:fld>
            <a:endParaRPr lang="en-US"/>
          </a:p>
        </p:txBody>
      </p:sp>
    </p:spTree>
    <p:extLst>
      <p:ext uri="{BB962C8B-B14F-4D97-AF65-F5344CB8AC3E}">
        <p14:creationId xmlns:p14="http://schemas.microsoft.com/office/powerpoint/2010/main" val="3417660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92B00E-EFAA-4E7E-88DF-258B0C8DEDD9}" type="datetimeFigureOut">
              <a:rPr lang="en-US" smtClean="0"/>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9FF3B-8A47-49A9-8F71-2D6255A3CE1C}" type="slidenum">
              <a:rPr lang="en-US" smtClean="0"/>
              <a:t>‹#›</a:t>
            </a:fld>
            <a:endParaRPr lang="en-US"/>
          </a:p>
        </p:txBody>
      </p:sp>
    </p:spTree>
    <p:extLst>
      <p:ext uri="{BB962C8B-B14F-4D97-AF65-F5344CB8AC3E}">
        <p14:creationId xmlns:p14="http://schemas.microsoft.com/office/powerpoint/2010/main" val="3955718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92B00E-EFAA-4E7E-88DF-258B0C8DEDD9}" type="datetimeFigureOut">
              <a:rPr lang="en-US" smtClean="0"/>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9FF3B-8A47-49A9-8F71-2D6255A3CE1C}" type="slidenum">
              <a:rPr lang="en-US" smtClean="0"/>
              <a:t>‹#›</a:t>
            </a:fld>
            <a:endParaRPr lang="en-US"/>
          </a:p>
        </p:txBody>
      </p:sp>
    </p:spTree>
    <p:extLst>
      <p:ext uri="{BB962C8B-B14F-4D97-AF65-F5344CB8AC3E}">
        <p14:creationId xmlns:p14="http://schemas.microsoft.com/office/powerpoint/2010/main" val="2775650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D92B00E-EFAA-4E7E-88DF-258B0C8DEDD9}" type="datetimeFigureOut">
              <a:rPr lang="en-US" smtClean="0"/>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9FF3B-8A47-49A9-8F71-2D6255A3CE1C}" type="slidenum">
              <a:rPr lang="en-US" smtClean="0"/>
              <a:t>‹#›</a:t>
            </a:fld>
            <a:endParaRPr lang="en-US"/>
          </a:p>
        </p:txBody>
      </p:sp>
    </p:spTree>
    <p:extLst>
      <p:ext uri="{BB962C8B-B14F-4D97-AF65-F5344CB8AC3E}">
        <p14:creationId xmlns:p14="http://schemas.microsoft.com/office/powerpoint/2010/main" val="1182602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D92B00E-EFAA-4E7E-88DF-258B0C8DEDD9}" type="datetimeFigureOut">
              <a:rPr lang="en-US" smtClean="0"/>
              <a:t>7/26/2023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9FF3B-8A47-49A9-8F71-2D6255A3CE1C}" type="slidenum">
              <a:rPr lang="en-US" smtClean="0"/>
              <a:t>‹#›</a:t>
            </a:fld>
            <a:endParaRPr lang="en-US"/>
          </a:p>
        </p:txBody>
      </p:sp>
    </p:spTree>
    <p:extLst>
      <p:ext uri="{BB962C8B-B14F-4D97-AF65-F5344CB8AC3E}">
        <p14:creationId xmlns:p14="http://schemas.microsoft.com/office/powerpoint/2010/main" val="204406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35896630-ADAD-44CA-AE4D-96A162DDAC9C}"/>
              </a:ext>
            </a:extLst>
          </p:cNvPr>
          <p:cNvSpPr/>
          <p:nvPr/>
        </p:nvSpPr>
        <p:spPr>
          <a:xfrm>
            <a:off x="-4189" y="0"/>
            <a:ext cx="6858000" cy="2233876"/>
          </a:xfrm>
          <a:custGeom>
            <a:avLst/>
            <a:gdLst>
              <a:gd name="connsiteX0" fmla="*/ 8377 w 6857999"/>
              <a:gd name="connsiteY0" fmla="*/ 8377 h 2233876"/>
              <a:gd name="connsiteX1" fmla="*/ 8377 w 6857999"/>
              <a:gd name="connsiteY1" fmla="*/ 2227957 h 2233876"/>
              <a:gd name="connsiteX2" fmla="*/ 6860122 w 6857999"/>
              <a:gd name="connsiteY2" fmla="*/ 1375509 h 2233876"/>
              <a:gd name="connsiteX3" fmla="*/ 6860122 w 6857999"/>
              <a:gd name="connsiteY3" fmla="*/ 8377 h 2233876"/>
              <a:gd name="connsiteX4" fmla="*/ 8377 w 6857999"/>
              <a:gd name="connsiteY4" fmla="*/ 8377 h 2233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7999" h="2233876">
                <a:moveTo>
                  <a:pt x="8377" y="8377"/>
                </a:moveTo>
                <a:lnTo>
                  <a:pt x="8377" y="2227957"/>
                </a:lnTo>
                <a:cubicBezTo>
                  <a:pt x="8377" y="2227957"/>
                  <a:pt x="5637745" y="-248966"/>
                  <a:pt x="6860122" y="1375509"/>
                </a:cubicBezTo>
                <a:lnTo>
                  <a:pt x="6860122" y="8377"/>
                </a:lnTo>
                <a:lnTo>
                  <a:pt x="8377" y="8377"/>
                </a:lnTo>
                <a:close/>
              </a:path>
            </a:pathLst>
          </a:custGeom>
          <a:gradFill>
            <a:gsLst>
              <a:gs pos="0">
                <a:schemeClr val="accent3"/>
              </a:gs>
              <a:gs pos="100000">
                <a:schemeClr val="accent3">
                  <a:lumMod val="50000"/>
                </a:schemeClr>
              </a:gs>
            </a:gsLst>
            <a:lin ang="5400000" scaled="1"/>
          </a:gradFill>
          <a:ln w="9525" cap="flat">
            <a:noFill/>
            <a:prstDash val="solid"/>
            <a:miter/>
          </a:ln>
        </p:spPr>
        <p:txBody>
          <a:bodyPr rtlCol="0" anchor="ctr"/>
          <a:lstStyle/>
          <a:p>
            <a:endParaRPr lang="en-US">
              <a:gradFill>
                <a:gsLst>
                  <a:gs pos="0">
                    <a:schemeClr val="accent3">
                      <a:lumMod val="60000"/>
                      <a:lumOff val="40000"/>
                    </a:schemeClr>
                  </a:gs>
                  <a:gs pos="100000">
                    <a:schemeClr val="accent3">
                      <a:lumMod val="50000"/>
                    </a:schemeClr>
                  </a:gs>
                </a:gsLst>
                <a:lin ang="5400000" scaled="1"/>
              </a:gradFill>
            </a:endParaRPr>
          </a:p>
        </p:txBody>
      </p:sp>
      <p:sp>
        <p:nvSpPr>
          <p:cNvPr id="15" name="Freeform: Shape 14">
            <a:extLst>
              <a:ext uri="{FF2B5EF4-FFF2-40B4-BE49-F238E27FC236}">
                <a16:creationId xmlns:a16="http://schemas.microsoft.com/office/drawing/2014/main" id="{6CF6CED0-DF8B-4767-8957-CD2368A6E206}"/>
              </a:ext>
            </a:extLst>
          </p:cNvPr>
          <p:cNvSpPr/>
          <p:nvPr/>
        </p:nvSpPr>
        <p:spPr>
          <a:xfrm>
            <a:off x="-4189" y="721928"/>
            <a:ext cx="6858000" cy="1921134"/>
          </a:xfrm>
          <a:custGeom>
            <a:avLst/>
            <a:gdLst>
              <a:gd name="connsiteX0" fmla="*/ 8377 w 6857999"/>
              <a:gd name="connsiteY0" fmla="*/ 1424045 h 1921133"/>
              <a:gd name="connsiteX1" fmla="*/ 8377 w 6857999"/>
              <a:gd name="connsiteY1" fmla="*/ 1917173 h 1921133"/>
              <a:gd name="connsiteX2" fmla="*/ 6860122 w 6857999"/>
              <a:gd name="connsiteY2" fmla="*/ 668995 h 1921133"/>
              <a:gd name="connsiteX3" fmla="*/ 8377 w 6857999"/>
              <a:gd name="connsiteY3" fmla="*/ 1424045 h 1921133"/>
            </a:gdLst>
            <a:ahLst/>
            <a:cxnLst>
              <a:cxn ang="0">
                <a:pos x="connsiteX0" y="connsiteY0"/>
              </a:cxn>
              <a:cxn ang="0">
                <a:pos x="connsiteX1" y="connsiteY1"/>
              </a:cxn>
              <a:cxn ang="0">
                <a:pos x="connsiteX2" y="connsiteY2"/>
              </a:cxn>
              <a:cxn ang="0">
                <a:pos x="connsiteX3" y="connsiteY3"/>
              </a:cxn>
            </a:cxnLst>
            <a:rect l="l" t="t" r="r" b="b"/>
            <a:pathLst>
              <a:path w="6857999" h="1921133">
                <a:moveTo>
                  <a:pt x="8377" y="1424045"/>
                </a:moveTo>
                <a:lnTo>
                  <a:pt x="8377" y="1917173"/>
                </a:lnTo>
                <a:cubicBezTo>
                  <a:pt x="6249827" y="-727625"/>
                  <a:pt x="6860122" y="668995"/>
                  <a:pt x="6860122" y="668995"/>
                </a:cubicBezTo>
                <a:cubicBezTo>
                  <a:pt x="6143495" y="-1173953"/>
                  <a:pt x="8377" y="1424045"/>
                  <a:pt x="8377" y="1424045"/>
                </a:cubicBezTo>
                <a:close/>
              </a:path>
            </a:pathLst>
          </a:custGeom>
          <a:solidFill>
            <a:schemeClr val="accent1"/>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0E604F9B-2A2A-4994-AB24-E36CDBB4EDB4}"/>
              </a:ext>
            </a:extLst>
          </p:cNvPr>
          <p:cNvSpPr/>
          <p:nvPr/>
        </p:nvSpPr>
        <p:spPr>
          <a:xfrm>
            <a:off x="4215045" y="1091187"/>
            <a:ext cx="2647143" cy="2725329"/>
          </a:xfrm>
          <a:custGeom>
            <a:avLst/>
            <a:gdLst>
              <a:gd name="connsiteX0" fmla="*/ 8377 w 2647143"/>
              <a:gd name="connsiteY0" fmla="*/ 210381 h 2725329"/>
              <a:gd name="connsiteX1" fmla="*/ 2645580 w 2647143"/>
              <a:gd name="connsiteY1" fmla="*/ 2718243 h 2725329"/>
              <a:gd name="connsiteX2" fmla="*/ 2645580 w 2647143"/>
              <a:gd name="connsiteY2" fmla="*/ 391437 h 2725329"/>
              <a:gd name="connsiteX3" fmla="*/ 8377 w 2647143"/>
              <a:gd name="connsiteY3" fmla="*/ 210381 h 2725329"/>
            </a:gdLst>
            <a:ahLst/>
            <a:cxnLst>
              <a:cxn ang="0">
                <a:pos x="connsiteX0" y="connsiteY0"/>
              </a:cxn>
              <a:cxn ang="0">
                <a:pos x="connsiteX1" y="connsiteY1"/>
              </a:cxn>
              <a:cxn ang="0">
                <a:pos x="connsiteX2" y="connsiteY2"/>
              </a:cxn>
              <a:cxn ang="0">
                <a:pos x="connsiteX3" y="connsiteY3"/>
              </a:cxn>
            </a:cxnLst>
            <a:rect l="l" t="t" r="r" b="b"/>
            <a:pathLst>
              <a:path w="2647143" h="2725329">
                <a:moveTo>
                  <a:pt x="8377" y="210381"/>
                </a:moveTo>
                <a:cubicBezTo>
                  <a:pt x="8377" y="210381"/>
                  <a:pt x="2295308" y="129515"/>
                  <a:pt x="2645580" y="2718243"/>
                </a:cubicBezTo>
                <a:lnTo>
                  <a:pt x="2645580" y="391437"/>
                </a:lnTo>
                <a:cubicBezTo>
                  <a:pt x="2645580" y="391437"/>
                  <a:pt x="2304467" y="-332786"/>
                  <a:pt x="8377" y="210381"/>
                </a:cubicBezTo>
                <a:close/>
              </a:path>
            </a:pathLst>
          </a:custGeom>
          <a:solidFill>
            <a:schemeClr val="accent2"/>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6E354B72-3883-4FB7-8DA4-584F71641EF5}"/>
              </a:ext>
            </a:extLst>
          </p:cNvPr>
          <p:cNvSpPr/>
          <p:nvPr/>
        </p:nvSpPr>
        <p:spPr>
          <a:xfrm>
            <a:off x="4226214" y="1283330"/>
            <a:ext cx="2635974" cy="2680652"/>
          </a:xfrm>
          <a:custGeom>
            <a:avLst/>
            <a:gdLst>
              <a:gd name="connsiteX0" fmla="*/ 8377 w 2635973"/>
              <a:gd name="connsiteY0" fmla="*/ 14441 h 2680651"/>
              <a:gd name="connsiteX1" fmla="*/ 2633405 w 2635973"/>
              <a:gd name="connsiteY1" fmla="*/ 2672530 h 2680651"/>
              <a:gd name="connsiteX2" fmla="*/ 2633405 w 2635973"/>
              <a:gd name="connsiteY2" fmla="*/ 1717101 h 2680651"/>
              <a:gd name="connsiteX3" fmla="*/ 8377 w 2635973"/>
              <a:gd name="connsiteY3" fmla="*/ 14441 h 2680651"/>
            </a:gdLst>
            <a:ahLst/>
            <a:cxnLst>
              <a:cxn ang="0">
                <a:pos x="connsiteX0" y="connsiteY0"/>
              </a:cxn>
              <a:cxn ang="0">
                <a:pos x="connsiteX1" y="connsiteY1"/>
              </a:cxn>
              <a:cxn ang="0">
                <a:pos x="connsiteX2" y="connsiteY2"/>
              </a:cxn>
              <a:cxn ang="0">
                <a:pos x="connsiteX3" y="connsiteY3"/>
              </a:cxn>
            </a:cxnLst>
            <a:rect l="l" t="t" r="r" b="b"/>
            <a:pathLst>
              <a:path w="2635973" h="2680651">
                <a:moveTo>
                  <a:pt x="8377" y="14441"/>
                </a:moveTo>
                <a:cubicBezTo>
                  <a:pt x="2273974" y="133841"/>
                  <a:pt x="2633405" y="2672530"/>
                  <a:pt x="2633405" y="2672530"/>
                </a:cubicBezTo>
                <a:lnTo>
                  <a:pt x="2633405" y="1717101"/>
                </a:lnTo>
                <a:cubicBezTo>
                  <a:pt x="2182721" y="-185938"/>
                  <a:pt x="8377" y="14441"/>
                  <a:pt x="8377" y="14441"/>
                </a:cubicBezTo>
                <a:close/>
              </a:path>
            </a:pathLst>
          </a:custGeom>
          <a:solidFill>
            <a:schemeClr val="accent1"/>
          </a:solidFill>
          <a:ln w="9525" cap="flat">
            <a:noFill/>
            <a:prstDash val="solid"/>
            <a:miter/>
          </a:ln>
        </p:spPr>
        <p:txBody>
          <a:bodyPr rtlCol="0" anchor="ctr"/>
          <a:lstStyle/>
          <a:p>
            <a:endParaRPr lang="en-US"/>
          </a:p>
        </p:txBody>
      </p:sp>
      <p:sp>
        <p:nvSpPr>
          <p:cNvPr id="30" name="Text Placeholder 27">
            <a:extLst>
              <a:ext uri="{FF2B5EF4-FFF2-40B4-BE49-F238E27FC236}">
                <a16:creationId xmlns:a16="http://schemas.microsoft.com/office/drawing/2014/main" id="{AB38C6AA-E7DD-40D5-B1B6-7478FC991116}"/>
              </a:ext>
            </a:extLst>
          </p:cNvPr>
          <p:cNvSpPr>
            <a:spLocks noGrp="1"/>
          </p:cNvSpPr>
          <p:nvPr>
            <p:ph type="body" sz="quarter" idx="11" hasCustomPrompt="1"/>
          </p:nvPr>
        </p:nvSpPr>
        <p:spPr>
          <a:xfrm>
            <a:off x="628650" y="2704153"/>
            <a:ext cx="5600700" cy="392691"/>
          </a:xfrm>
        </p:spPr>
        <p:txBody>
          <a:bodyPr anchor="ctr"/>
          <a:lstStyle>
            <a:lvl1pPr marL="0" indent="0" algn="ctr" rtl="0">
              <a:buNone/>
              <a:defRPr lang="en-US" sz="2400" smtClean="0">
                <a:solidFill>
                  <a:schemeClr val="accent3"/>
                </a:solidFill>
                <a:latin typeface="Bahij TheSansArabic Bold" panose="02040503050201020203" pitchFamily="18" charset="-78"/>
                <a:cs typeface="Bahij TheSansArabic Bold" panose="02040503050201020203" pitchFamily="18" charset="-78"/>
              </a:defRPr>
            </a:lvl1pPr>
            <a:lvl2pPr marL="342900" indent="0" algn="ctr">
              <a:buNone/>
              <a:defRPr lang="en-US" smtClean="0"/>
            </a:lvl2pPr>
            <a:lvl3pPr marL="685800" indent="0" algn="ctr">
              <a:buNone/>
              <a:defRPr lang="en-US" smtClean="0"/>
            </a:lvl3pPr>
            <a:lvl4pPr marL="1028700" indent="0" algn="ctr">
              <a:buNone/>
              <a:defRPr lang="en-US" smtClean="0"/>
            </a:lvl4pPr>
            <a:lvl5pPr marL="1371600" indent="0" algn="ctr">
              <a:buNone/>
              <a:defRPr lang="en-US"/>
            </a:lvl5pPr>
          </a:lstStyle>
          <a:p>
            <a:pPr lvl="0"/>
            <a:r>
              <a:rPr lang="en-US" dirty="0"/>
              <a:t>Here is the title of the message in English</a:t>
            </a:r>
          </a:p>
        </p:txBody>
      </p:sp>
      <p:pic>
        <p:nvPicPr>
          <p:cNvPr id="69" name="Graphic 68">
            <a:extLst>
              <a:ext uri="{FF2B5EF4-FFF2-40B4-BE49-F238E27FC236}">
                <a16:creationId xmlns:a16="http://schemas.microsoft.com/office/drawing/2014/main" id="{191855FF-ABC9-4134-A8AD-1E51E12CBF5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71450" y="185808"/>
            <a:ext cx="914400" cy="914400"/>
          </a:xfrm>
          <a:prstGeom prst="rect">
            <a:avLst/>
          </a:prstGeom>
          <a:effectLst>
            <a:outerShdw blurRad="63500" sx="102000" sy="102000" algn="ctr" rotWithShape="0">
              <a:prstClr val="black">
                <a:alpha val="40000"/>
              </a:prstClr>
            </a:outerShdw>
          </a:effectLst>
        </p:spPr>
      </p:pic>
      <p:pic>
        <p:nvPicPr>
          <p:cNvPr id="70" name="Graphic 69">
            <a:extLst>
              <a:ext uri="{FF2B5EF4-FFF2-40B4-BE49-F238E27FC236}">
                <a16:creationId xmlns:a16="http://schemas.microsoft.com/office/drawing/2014/main" id="{2A5F8E24-BD32-45CB-809A-0BF93017DC7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217950" y="185808"/>
            <a:ext cx="914400" cy="914400"/>
          </a:xfrm>
          <a:prstGeom prst="rect">
            <a:avLst/>
          </a:prstGeom>
          <a:effectLst>
            <a:outerShdw blurRad="63500" sx="102000" sy="102000" algn="ctr" rotWithShape="0">
              <a:prstClr val="black">
                <a:alpha val="40000"/>
              </a:prstClr>
            </a:outerShdw>
          </a:effectLst>
        </p:spPr>
      </p:pic>
      <p:sp>
        <p:nvSpPr>
          <p:cNvPr id="48" name="TextBox 47">
            <a:extLst>
              <a:ext uri="{FF2B5EF4-FFF2-40B4-BE49-F238E27FC236}">
                <a16:creationId xmlns:a16="http://schemas.microsoft.com/office/drawing/2014/main" id="{6D33A7C8-2A65-4A8D-B38A-B60673170335}"/>
              </a:ext>
            </a:extLst>
          </p:cNvPr>
          <p:cNvSpPr txBox="1"/>
          <p:nvPr userDrawn="1"/>
        </p:nvSpPr>
        <p:spPr>
          <a:xfrm>
            <a:off x="2714221" y="3245203"/>
            <a:ext cx="1429559" cy="361637"/>
          </a:xfrm>
          <a:prstGeom prst="rect">
            <a:avLst/>
          </a:prstGeom>
          <a:noFill/>
        </p:spPr>
        <p:txBody>
          <a:bodyPr wrap="none" rtlCol="0">
            <a:spAutoFit/>
          </a:bodyPr>
          <a:lstStyle/>
          <a:p>
            <a:pPr marL="0" marR="66675" algn="ctr" rtl="1">
              <a:lnSpc>
                <a:spcPts val="2070"/>
              </a:lnSpc>
              <a:spcBef>
                <a:spcPts val="0"/>
              </a:spcBef>
              <a:spcAft>
                <a:spcPts val="0"/>
              </a:spcAft>
            </a:pPr>
            <a:r>
              <a:rPr lang="en-US" sz="1400" dirty="0">
                <a:solidFill>
                  <a:schemeClr val="accent3"/>
                </a:solidFill>
                <a:effectLst/>
                <a:latin typeface="Bahij TheSansArabic Bold" panose="02040503050201020203" pitchFamily="18" charset="-78"/>
                <a:cs typeface="Bahij TheSansArabic Bold" panose="02040503050201020203" pitchFamily="18" charset="-78"/>
              </a:rPr>
              <a:t>Student</a:t>
            </a:r>
            <a:r>
              <a:rPr lang="en-US" sz="1400" spc="-5" dirty="0">
                <a:solidFill>
                  <a:schemeClr val="accent3"/>
                </a:solidFill>
                <a:effectLst/>
                <a:latin typeface="Bahij TheSansArabic Bold" panose="02040503050201020203" pitchFamily="18" charset="-78"/>
                <a:cs typeface="Bahij TheSansArabic Bold" panose="02040503050201020203" pitchFamily="18" charset="-78"/>
              </a:rPr>
              <a:t> </a:t>
            </a:r>
            <a:r>
              <a:rPr lang="en-US" sz="1400" dirty="0">
                <a:solidFill>
                  <a:schemeClr val="accent3"/>
                </a:solidFill>
                <a:effectLst/>
                <a:latin typeface="Bahij TheSansArabic Bold" panose="02040503050201020203" pitchFamily="18" charset="-78"/>
                <a:cs typeface="Bahij TheSansArabic Bold" panose="02040503050201020203" pitchFamily="18" charset="-78"/>
              </a:rPr>
              <a:t>Name</a:t>
            </a:r>
            <a:endParaRPr lang="en-US" sz="800" dirty="0">
              <a:solidFill>
                <a:schemeClr val="accent3"/>
              </a:solidFill>
              <a:effectLst/>
              <a:latin typeface="Bahij TheSansArabic Bold" panose="02040503050201020203" pitchFamily="18" charset="-78"/>
              <a:ea typeface="Arial" panose="020B0604020202020204" pitchFamily="34" charset="0"/>
              <a:cs typeface="Bahij TheSansArabic Bold" panose="02040503050201020203" pitchFamily="18" charset="-78"/>
            </a:endParaRPr>
          </a:p>
        </p:txBody>
      </p:sp>
      <p:sp>
        <p:nvSpPr>
          <p:cNvPr id="55" name="TextBox 54">
            <a:extLst>
              <a:ext uri="{FF2B5EF4-FFF2-40B4-BE49-F238E27FC236}">
                <a16:creationId xmlns:a16="http://schemas.microsoft.com/office/drawing/2014/main" id="{2EA6C20E-C98F-46D6-9AFE-2F33FD40E145}"/>
              </a:ext>
            </a:extLst>
          </p:cNvPr>
          <p:cNvSpPr txBox="1"/>
          <p:nvPr userDrawn="1"/>
        </p:nvSpPr>
        <p:spPr>
          <a:xfrm>
            <a:off x="4743403" y="3964146"/>
            <a:ext cx="1082027" cy="357790"/>
          </a:xfrm>
          <a:prstGeom prst="rect">
            <a:avLst/>
          </a:prstGeom>
          <a:noFill/>
        </p:spPr>
        <p:txBody>
          <a:bodyPr wrap="none" rtlCol="0">
            <a:spAutoFit/>
          </a:bodyPr>
          <a:lstStyle/>
          <a:p>
            <a:pPr marL="0" marR="67945" algn="ctr" rtl="1">
              <a:lnSpc>
                <a:spcPts val="2180"/>
              </a:lnSpc>
              <a:spcBef>
                <a:spcPts val="0"/>
              </a:spcBef>
              <a:spcAft>
                <a:spcPts val="0"/>
              </a:spcAft>
            </a:pPr>
            <a:r>
              <a:rPr lang="en-US" sz="1400" dirty="0">
                <a:solidFill>
                  <a:schemeClr val="accent3"/>
                </a:solidFill>
                <a:effectLst/>
                <a:latin typeface="Bahij TheSansArabic Bold" panose="02040503050201020203" pitchFamily="18" charset="-78"/>
                <a:cs typeface="Bahij TheSansArabic Bold" panose="02040503050201020203" pitchFamily="18" charset="-78"/>
              </a:rPr>
              <a:t>Supervisor</a:t>
            </a:r>
            <a:endParaRPr lang="en-US" sz="800" dirty="0">
              <a:solidFill>
                <a:schemeClr val="accent3"/>
              </a:solidFill>
              <a:effectLst/>
              <a:latin typeface="Bahij TheSansArabic Bold" panose="02040503050201020203" pitchFamily="18" charset="-78"/>
              <a:ea typeface="Arial" panose="020B0604020202020204" pitchFamily="34" charset="0"/>
              <a:cs typeface="Bahij TheSansArabic Bold" panose="02040503050201020203" pitchFamily="18" charset="-78"/>
            </a:endParaRPr>
          </a:p>
        </p:txBody>
      </p:sp>
      <p:sp>
        <p:nvSpPr>
          <p:cNvPr id="58" name="TextBox 57">
            <a:extLst>
              <a:ext uri="{FF2B5EF4-FFF2-40B4-BE49-F238E27FC236}">
                <a16:creationId xmlns:a16="http://schemas.microsoft.com/office/drawing/2014/main" id="{EC4A9BDA-A201-4677-B2DB-CEE4E44966F1}"/>
              </a:ext>
            </a:extLst>
          </p:cNvPr>
          <p:cNvSpPr txBox="1"/>
          <p:nvPr userDrawn="1"/>
        </p:nvSpPr>
        <p:spPr>
          <a:xfrm>
            <a:off x="1012403" y="3962223"/>
            <a:ext cx="1394613" cy="361637"/>
          </a:xfrm>
          <a:prstGeom prst="rect">
            <a:avLst/>
          </a:prstGeom>
          <a:noFill/>
        </p:spPr>
        <p:txBody>
          <a:bodyPr wrap="none" rtlCol="0">
            <a:spAutoFit/>
          </a:bodyPr>
          <a:lstStyle/>
          <a:p>
            <a:pPr marL="0" marR="67945" algn="ctr" rtl="1">
              <a:lnSpc>
                <a:spcPts val="2090"/>
              </a:lnSpc>
              <a:spcBef>
                <a:spcPts val="90"/>
              </a:spcBef>
              <a:spcAft>
                <a:spcPts val="0"/>
              </a:spcAft>
            </a:pPr>
            <a:r>
              <a:rPr lang="en-US" sz="1400" dirty="0">
                <a:solidFill>
                  <a:schemeClr val="accent3"/>
                </a:solidFill>
                <a:effectLst/>
                <a:latin typeface="Bahij TheSansArabic Bold" panose="02040503050201020203" pitchFamily="18" charset="-78"/>
                <a:cs typeface="Bahij TheSansArabic Bold" panose="02040503050201020203" pitchFamily="18" charset="-78"/>
              </a:rPr>
              <a:t>Co-Supervisor</a:t>
            </a:r>
            <a:endParaRPr lang="en-US" sz="800" dirty="0">
              <a:solidFill>
                <a:schemeClr val="accent3"/>
              </a:solidFill>
              <a:effectLst/>
              <a:latin typeface="Bahij TheSansArabic Bold" panose="02040503050201020203" pitchFamily="18" charset="-78"/>
              <a:ea typeface="Arial" panose="020B0604020202020204" pitchFamily="34" charset="0"/>
              <a:cs typeface="Bahij TheSansArabic Bold" panose="02040503050201020203" pitchFamily="18" charset="-78"/>
            </a:endParaRPr>
          </a:p>
        </p:txBody>
      </p:sp>
      <p:sp>
        <p:nvSpPr>
          <p:cNvPr id="59" name="Rectangle 58">
            <a:extLst>
              <a:ext uri="{FF2B5EF4-FFF2-40B4-BE49-F238E27FC236}">
                <a16:creationId xmlns:a16="http://schemas.microsoft.com/office/drawing/2014/main" id="{B4D91DD8-C8A6-42CF-9906-EBA300D0E0DD}"/>
              </a:ext>
            </a:extLst>
          </p:cNvPr>
          <p:cNvSpPr/>
          <p:nvPr userDrawn="1"/>
        </p:nvSpPr>
        <p:spPr>
          <a:xfrm>
            <a:off x="2822744" y="4733102"/>
            <a:ext cx="1212511" cy="348813"/>
          </a:xfrm>
          <a:prstGeom prst="rect">
            <a:avLst/>
          </a:prstGeom>
        </p:spPr>
        <p:txBody>
          <a:bodyPr wrap="none">
            <a:spAutoFit/>
          </a:bodyPr>
          <a:lstStyle/>
          <a:p>
            <a:pPr marL="0" marR="68580" algn="ctr" rtl="0">
              <a:lnSpc>
                <a:spcPts val="1975"/>
              </a:lnSpc>
              <a:spcBef>
                <a:spcPts val="0"/>
              </a:spcBef>
              <a:spcAft>
                <a:spcPts val="0"/>
              </a:spcAft>
            </a:pPr>
            <a:r>
              <a:rPr lang="en-US" sz="1400" kern="1200" dirty="0">
                <a:solidFill>
                  <a:schemeClr val="accent3"/>
                </a:solidFill>
                <a:latin typeface="Bahij TheSansArabic Bold" panose="02040503050201020203" pitchFamily="18" charset="-78"/>
                <a:ea typeface="+mn-ea"/>
                <a:cs typeface="Bahij TheSansArabic Bold" panose="02040503050201020203" pitchFamily="18" charset="-78"/>
              </a:rPr>
              <a:t>Department</a:t>
            </a:r>
          </a:p>
        </p:txBody>
      </p:sp>
      <p:sp>
        <p:nvSpPr>
          <p:cNvPr id="67" name="Text Placeholder 53">
            <a:extLst>
              <a:ext uri="{FF2B5EF4-FFF2-40B4-BE49-F238E27FC236}">
                <a16:creationId xmlns:a16="http://schemas.microsoft.com/office/drawing/2014/main" id="{B9786D03-21B3-4393-AFF7-8CAE704EB8E8}"/>
              </a:ext>
            </a:extLst>
          </p:cNvPr>
          <p:cNvSpPr>
            <a:spLocks noGrp="1"/>
          </p:cNvSpPr>
          <p:nvPr>
            <p:ph type="body" sz="quarter" idx="13" hasCustomPrompt="1"/>
          </p:nvPr>
        </p:nvSpPr>
        <p:spPr>
          <a:xfrm>
            <a:off x="715521" y="3581168"/>
            <a:ext cx="5418580" cy="225908"/>
          </a:xfrm>
        </p:spPr>
        <p:txBody>
          <a:bodyPr>
            <a:noAutofit/>
          </a:bodyPr>
          <a:lstStyle>
            <a:lvl1pPr marL="0" indent="0" algn="ctr" rtl="0">
              <a:buNone/>
              <a:defRPr lang="en-US" sz="1400" dirty="0"/>
            </a:lvl1pPr>
            <a:lvl2pPr marL="342900" indent="0" algn="r" rtl="1">
              <a:buNone/>
              <a:defRPr/>
            </a:lvl2pPr>
            <a:lvl3pPr marL="685800" indent="0" algn="r" rtl="1">
              <a:buNone/>
              <a:defRPr/>
            </a:lvl3pPr>
            <a:lvl4pPr marL="1028700" indent="0" algn="r" rtl="1">
              <a:buNone/>
              <a:defRPr/>
            </a:lvl4pPr>
            <a:lvl5pPr marL="1371600" indent="0" algn="r" rtl="1">
              <a:buNone/>
              <a:defRPr/>
            </a:lvl5pPr>
          </a:lstStyle>
          <a:p>
            <a:pPr lvl="0"/>
            <a:r>
              <a:rPr lang="en-US" dirty="0"/>
              <a:t>Student name</a:t>
            </a:r>
            <a:r>
              <a:rPr lang="ar-SY" dirty="0"/>
              <a:t> </a:t>
            </a:r>
            <a:r>
              <a:rPr lang="en-US" dirty="0"/>
              <a:t> in </a:t>
            </a:r>
            <a:r>
              <a:rPr lang="en-US" dirty="0" err="1"/>
              <a:t>english</a:t>
            </a:r>
            <a:endParaRPr lang="en-US" dirty="0"/>
          </a:p>
        </p:txBody>
      </p:sp>
      <p:sp>
        <p:nvSpPr>
          <p:cNvPr id="71" name="Text Placeholder 53">
            <a:extLst>
              <a:ext uri="{FF2B5EF4-FFF2-40B4-BE49-F238E27FC236}">
                <a16:creationId xmlns:a16="http://schemas.microsoft.com/office/drawing/2014/main" id="{0D0C1E8B-84C2-4191-9605-0A964225FD72}"/>
              </a:ext>
            </a:extLst>
          </p:cNvPr>
          <p:cNvSpPr>
            <a:spLocks noGrp="1"/>
          </p:cNvSpPr>
          <p:nvPr>
            <p:ph type="body" sz="quarter" idx="19" hasCustomPrompt="1"/>
          </p:nvPr>
        </p:nvSpPr>
        <p:spPr>
          <a:xfrm>
            <a:off x="4126176" y="4251869"/>
            <a:ext cx="2316480" cy="225908"/>
          </a:xfrm>
        </p:spPr>
        <p:txBody>
          <a:bodyPr>
            <a:noAutofit/>
          </a:bodyPr>
          <a:lstStyle>
            <a:lvl1pPr marL="0" indent="0" algn="ctr" rtl="0">
              <a:buNone/>
              <a:defRPr lang="en-US" sz="1400" dirty="0"/>
            </a:lvl1pPr>
            <a:lvl2pPr marL="342900" indent="0" algn="r" rtl="1">
              <a:buNone/>
              <a:defRPr/>
            </a:lvl2pPr>
            <a:lvl3pPr marL="685800" indent="0" algn="r" rtl="1">
              <a:buNone/>
              <a:defRPr/>
            </a:lvl3pPr>
            <a:lvl4pPr marL="1028700" indent="0" algn="r" rtl="1">
              <a:buNone/>
              <a:defRPr/>
            </a:lvl4pPr>
            <a:lvl5pPr marL="1371600" indent="0" algn="r" rtl="1">
              <a:buNone/>
              <a:defRPr/>
            </a:lvl5pPr>
          </a:lstStyle>
          <a:p>
            <a:pPr lvl="0"/>
            <a:r>
              <a:rPr lang="en-US" dirty="0"/>
              <a:t>Supervisor name</a:t>
            </a:r>
            <a:r>
              <a:rPr lang="ar-SY" dirty="0"/>
              <a:t> </a:t>
            </a:r>
            <a:r>
              <a:rPr lang="en-US" dirty="0"/>
              <a:t> in </a:t>
            </a:r>
            <a:r>
              <a:rPr lang="en-US" dirty="0" err="1"/>
              <a:t>english</a:t>
            </a:r>
            <a:endParaRPr lang="en-US" dirty="0"/>
          </a:p>
        </p:txBody>
      </p:sp>
      <p:sp>
        <p:nvSpPr>
          <p:cNvPr id="74" name="Text Placeholder 53">
            <a:extLst>
              <a:ext uri="{FF2B5EF4-FFF2-40B4-BE49-F238E27FC236}">
                <a16:creationId xmlns:a16="http://schemas.microsoft.com/office/drawing/2014/main" id="{F4200654-1677-4B9C-A594-BC53221D008A}"/>
              </a:ext>
            </a:extLst>
          </p:cNvPr>
          <p:cNvSpPr>
            <a:spLocks noGrp="1"/>
          </p:cNvSpPr>
          <p:nvPr>
            <p:ph type="body" sz="quarter" idx="21" hasCustomPrompt="1"/>
          </p:nvPr>
        </p:nvSpPr>
        <p:spPr>
          <a:xfrm>
            <a:off x="247593" y="4251869"/>
            <a:ext cx="2924232" cy="225908"/>
          </a:xfrm>
        </p:spPr>
        <p:txBody>
          <a:bodyPr>
            <a:noAutofit/>
          </a:bodyPr>
          <a:lstStyle>
            <a:lvl1pPr marL="0" indent="0" algn="ctr" rtl="0">
              <a:buNone/>
              <a:defRPr lang="en-US" sz="1400" dirty="0"/>
            </a:lvl1pPr>
            <a:lvl2pPr marL="342900" indent="0" algn="r" rtl="1">
              <a:buNone/>
              <a:defRPr/>
            </a:lvl2pPr>
            <a:lvl3pPr marL="685800" indent="0" algn="r" rtl="1">
              <a:buNone/>
              <a:defRPr/>
            </a:lvl3pPr>
            <a:lvl4pPr marL="1028700" indent="0" algn="r" rtl="1">
              <a:buNone/>
              <a:defRPr/>
            </a:lvl4pPr>
            <a:lvl5pPr marL="1371600" indent="0" algn="r" rtl="1">
              <a:buNone/>
              <a:defRPr/>
            </a:lvl5pPr>
          </a:lstStyle>
          <a:p>
            <a:pPr lvl="0"/>
            <a:r>
              <a:rPr lang="en-US" dirty="0"/>
              <a:t>co-Supervisor name</a:t>
            </a:r>
            <a:r>
              <a:rPr lang="ar-SY" dirty="0"/>
              <a:t> </a:t>
            </a:r>
            <a:r>
              <a:rPr lang="en-US" dirty="0"/>
              <a:t> in </a:t>
            </a:r>
            <a:r>
              <a:rPr lang="en-US" dirty="0" err="1"/>
              <a:t>english</a:t>
            </a:r>
            <a:endParaRPr lang="en-US" dirty="0"/>
          </a:p>
        </p:txBody>
      </p:sp>
      <p:sp>
        <p:nvSpPr>
          <p:cNvPr id="76" name="Text Placeholder 53">
            <a:extLst>
              <a:ext uri="{FF2B5EF4-FFF2-40B4-BE49-F238E27FC236}">
                <a16:creationId xmlns:a16="http://schemas.microsoft.com/office/drawing/2014/main" id="{CD558A9C-A3CE-4F4A-8223-D5F2446B224C}"/>
              </a:ext>
            </a:extLst>
          </p:cNvPr>
          <p:cNvSpPr>
            <a:spLocks noGrp="1"/>
          </p:cNvSpPr>
          <p:nvPr>
            <p:ph type="body" sz="quarter" idx="22" hasCustomPrompt="1"/>
          </p:nvPr>
        </p:nvSpPr>
        <p:spPr>
          <a:xfrm>
            <a:off x="719710" y="5033424"/>
            <a:ext cx="5418580" cy="225908"/>
          </a:xfrm>
        </p:spPr>
        <p:txBody>
          <a:bodyPr>
            <a:noAutofit/>
          </a:bodyPr>
          <a:lstStyle>
            <a:lvl1pPr marL="0" indent="0" algn="ctr" rtl="1">
              <a:buNone/>
              <a:defRPr sz="1400"/>
            </a:lvl1pPr>
            <a:lvl2pPr marL="342900" indent="0" algn="r" rtl="1">
              <a:buNone/>
              <a:defRPr/>
            </a:lvl2pPr>
            <a:lvl3pPr marL="685800" indent="0" algn="r" rtl="1">
              <a:buNone/>
              <a:defRPr/>
            </a:lvl3pPr>
            <a:lvl4pPr marL="1028700" indent="0" algn="r" rtl="1">
              <a:buNone/>
              <a:defRPr/>
            </a:lvl4pPr>
            <a:lvl5pPr marL="1371600" indent="0" algn="r" rtl="1">
              <a:buNone/>
              <a:defRPr/>
            </a:lvl5pPr>
          </a:lstStyle>
          <a:p>
            <a:pPr lvl="0"/>
            <a:r>
              <a:rPr lang="en-US" dirty="0"/>
              <a:t>Example: Department of Mechanical Design Engineering</a:t>
            </a:r>
          </a:p>
        </p:txBody>
      </p:sp>
      <p:sp>
        <p:nvSpPr>
          <p:cNvPr id="86" name="Rectangle: Rounded Corners 85">
            <a:extLst>
              <a:ext uri="{FF2B5EF4-FFF2-40B4-BE49-F238E27FC236}">
                <a16:creationId xmlns:a16="http://schemas.microsoft.com/office/drawing/2014/main" id="{9C58DA02-6D06-4060-B3B4-8894A96ED846}"/>
              </a:ext>
            </a:extLst>
          </p:cNvPr>
          <p:cNvSpPr/>
          <p:nvPr userDrawn="1"/>
        </p:nvSpPr>
        <p:spPr>
          <a:xfrm flipH="1">
            <a:off x="483813" y="5930742"/>
            <a:ext cx="6004560" cy="3789449"/>
          </a:xfrm>
          <a:prstGeom prst="roundRect">
            <a:avLst>
              <a:gd name="adj" fmla="val 8190"/>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07F75FB8-60EC-41D9-9160-152EE848D66B}"/>
              </a:ext>
            </a:extLst>
          </p:cNvPr>
          <p:cNvSpPr txBox="1"/>
          <p:nvPr userDrawn="1"/>
        </p:nvSpPr>
        <p:spPr>
          <a:xfrm flipH="1">
            <a:off x="832747" y="5617177"/>
            <a:ext cx="1187040" cy="338554"/>
          </a:xfrm>
          <a:prstGeom prst="rect">
            <a:avLst/>
          </a:prstGeom>
          <a:noFill/>
        </p:spPr>
        <p:txBody>
          <a:bodyPr wrap="square" rtlCol="0">
            <a:spAutoFit/>
          </a:bodyPr>
          <a:lstStyle/>
          <a:p>
            <a:pPr algn="l" rtl="0"/>
            <a:r>
              <a:rPr lang="en-US" sz="1600" b="1" dirty="0">
                <a:solidFill>
                  <a:schemeClr val="accent3"/>
                </a:solidFill>
                <a:cs typeface="+mj-cs"/>
              </a:rPr>
              <a:t>Summary</a:t>
            </a:r>
          </a:p>
        </p:txBody>
      </p:sp>
      <p:grpSp>
        <p:nvGrpSpPr>
          <p:cNvPr id="90" name="Group 89">
            <a:extLst>
              <a:ext uri="{FF2B5EF4-FFF2-40B4-BE49-F238E27FC236}">
                <a16:creationId xmlns:a16="http://schemas.microsoft.com/office/drawing/2014/main" id="{DEEAB252-A89F-4B71-B97D-EB6ADCB2D36E}"/>
              </a:ext>
            </a:extLst>
          </p:cNvPr>
          <p:cNvGrpSpPr/>
          <p:nvPr userDrawn="1"/>
        </p:nvGrpSpPr>
        <p:grpSpPr>
          <a:xfrm>
            <a:off x="451747" y="5636417"/>
            <a:ext cx="617220" cy="301770"/>
            <a:chOff x="1728909" y="2629941"/>
            <a:chExt cx="3042291" cy="1487431"/>
          </a:xfrm>
        </p:grpSpPr>
        <p:sp>
          <p:nvSpPr>
            <p:cNvPr id="91" name="Freeform 5">
              <a:extLst>
                <a:ext uri="{FF2B5EF4-FFF2-40B4-BE49-F238E27FC236}">
                  <a16:creationId xmlns:a16="http://schemas.microsoft.com/office/drawing/2014/main" id="{A8366615-C628-4E58-98AE-A515EE4084B9}"/>
                </a:ext>
              </a:extLst>
            </p:cNvPr>
            <p:cNvSpPr>
              <a:spLocks/>
            </p:cNvSpPr>
            <p:nvPr/>
          </p:nvSpPr>
          <p:spPr bwMode="auto">
            <a:xfrm>
              <a:off x="1728909" y="2913547"/>
              <a:ext cx="3042291" cy="1203825"/>
            </a:xfrm>
            <a:custGeom>
              <a:avLst/>
              <a:gdLst>
                <a:gd name="T0" fmla="*/ 151 w 556"/>
                <a:gd name="T1" fmla="*/ 207 h 220"/>
                <a:gd name="T2" fmla="*/ 13 w 556"/>
                <a:gd name="T3" fmla="*/ 70 h 220"/>
                <a:gd name="T4" fmla="*/ 27 w 556"/>
                <a:gd name="T5" fmla="*/ 9 h 220"/>
                <a:gd name="T6" fmla="*/ 17 w 556"/>
                <a:gd name="T7" fmla="*/ 0 h 220"/>
                <a:gd name="T8" fmla="*/ 0 w 556"/>
                <a:gd name="T9" fmla="*/ 70 h 220"/>
                <a:gd name="T10" fmla="*/ 151 w 556"/>
                <a:gd name="T11" fmla="*/ 220 h 220"/>
                <a:gd name="T12" fmla="*/ 556 w 556"/>
                <a:gd name="T13" fmla="*/ 220 h 220"/>
                <a:gd name="T14" fmla="*/ 556 w 556"/>
                <a:gd name="T15" fmla="*/ 207 h 220"/>
                <a:gd name="T16" fmla="*/ 151 w 556"/>
                <a:gd name="T17" fmla="*/ 207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6" h="220">
                  <a:moveTo>
                    <a:pt x="151" y="207"/>
                  </a:moveTo>
                  <a:cubicBezTo>
                    <a:pt x="75" y="207"/>
                    <a:pt x="13" y="146"/>
                    <a:pt x="13" y="70"/>
                  </a:cubicBezTo>
                  <a:cubicBezTo>
                    <a:pt x="13" y="48"/>
                    <a:pt x="18" y="28"/>
                    <a:pt x="27" y="9"/>
                  </a:cubicBezTo>
                  <a:cubicBezTo>
                    <a:pt x="17" y="0"/>
                    <a:pt x="17" y="0"/>
                    <a:pt x="17" y="0"/>
                  </a:cubicBezTo>
                  <a:cubicBezTo>
                    <a:pt x="6" y="21"/>
                    <a:pt x="0" y="44"/>
                    <a:pt x="0" y="70"/>
                  </a:cubicBezTo>
                  <a:cubicBezTo>
                    <a:pt x="0" y="153"/>
                    <a:pt x="67" y="220"/>
                    <a:pt x="151" y="220"/>
                  </a:cubicBezTo>
                  <a:cubicBezTo>
                    <a:pt x="556" y="220"/>
                    <a:pt x="556" y="220"/>
                    <a:pt x="556" y="220"/>
                  </a:cubicBezTo>
                  <a:cubicBezTo>
                    <a:pt x="556" y="207"/>
                    <a:pt x="556" y="207"/>
                    <a:pt x="556" y="207"/>
                  </a:cubicBezTo>
                  <a:lnTo>
                    <a:pt x="151" y="207"/>
                  </a:lnTo>
                  <a:close/>
                </a:path>
              </a:pathLst>
            </a:custGeom>
            <a:noFill/>
            <a:ln w="0">
              <a:solidFill>
                <a:schemeClr val="accent3"/>
              </a:solidFill>
            </a:ln>
          </p:spPr>
          <p:txBody>
            <a:bodyPr vert="horz" wrap="square" lIns="91440" tIns="45720" rIns="91440" bIns="45720" numCol="1" anchor="t" anchorCtr="0" compatLnSpc="1">
              <a:prstTxWarp prst="textNoShape">
                <a:avLst/>
              </a:prstTxWarp>
            </a:bodyPr>
            <a:lstStyle/>
            <a:p>
              <a:endParaRPr lang="en-US" sz="900" dirty="0"/>
            </a:p>
          </p:txBody>
        </p:sp>
        <p:sp>
          <p:nvSpPr>
            <p:cNvPr id="92" name="Freeform 6">
              <a:extLst>
                <a:ext uri="{FF2B5EF4-FFF2-40B4-BE49-F238E27FC236}">
                  <a16:creationId xmlns:a16="http://schemas.microsoft.com/office/drawing/2014/main" id="{2C46CBE6-4F61-4CFF-8C07-28D24ED235A2}"/>
                </a:ext>
              </a:extLst>
            </p:cNvPr>
            <p:cNvSpPr>
              <a:spLocks/>
            </p:cNvSpPr>
            <p:nvPr/>
          </p:nvSpPr>
          <p:spPr bwMode="auto">
            <a:xfrm>
              <a:off x="1881615" y="2629941"/>
              <a:ext cx="1975307" cy="1334721"/>
            </a:xfrm>
            <a:custGeom>
              <a:avLst/>
              <a:gdLst>
                <a:gd name="T0" fmla="*/ 306 w 361"/>
                <a:gd name="T1" fmla="*/ 54 h 244"/>
                <a:gd name="T2" fmla="*/ 170 w 361"/>
                <a:gd name="T3" fmla="*/ 9 h 244"/>
                <a:gd name="T4" fmla="*/ 170 w 361"/>
                <a:gd name="T5" fmla="*/ 9 h 244"/>
                <a:gd name="T6" fmla="*/ 122 w 361"/>
                <a:gd name="T7" fmla="*/ 0 h 244"/>
                <a:gd name="T8" fmla="*/ 0 w 361"/>
                <a:gd name="T9" fmla="*/ 122 h 244"/>
                <a:gd name="T10" fmla="*/ 122 w 361"/>
                <a:gd name="T11" fmla="*/ 244 h 244"/>
                <a:gd name="T12" fmla="*/ 170 w 361"/>
                <a:gd name="T13" fmla="*/ 234 h 244"/>
                <a:gd name="T14" fmla="*/ 170 w 361"/>
                <a:gd name="T15" fmla="*/ 234 h 244"/>
                <a:gd name="T16" fmla="*/ 306 w 361"/>
                <a:gd name="T17" fmla="*/ 190 h 244"/>
                <a:gd name="T18" fmla="*/ 361 w 361"/>
                <a:gd name="T19" fmla="*/ 127 h 244"/>
                <a:gd name="T20" fmla="*/ 306 w 361"/>
                <a:gd name="T21" fmla="*/ 5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1" h="244">
                  <a:moveTo>
                    <a:pt x="306" y="54"/>
                  </a:moveTo>
                  <a:cubicBezTo>
                    <a:pt x="233" y="48"/>
                    <a:pt x="170" y="10"/>
                    <a:pt x="170" y="9"/>
                  </a:cubicBezTo>
                  <a:cubicBezTo>
                    <a:pt x="170" y="9"/>
                    <a:pt x="170" y="9"/>
                    <a:pt x="170" y="9"/>
                  </a:cubicBezTo>
                  <a:cubicBezTo>
                    <a:pt x="155" y="3"/>
                    <a:pt x="139" y="0"/>
                    <a:pt x="122" y="0"/>
                  </a:cubicBezTo>
                  <a:cubicBezTo>
                    <a:pt x="55" y="0"/>
                    <a:pt x="0" y="54"/>
                    <a:pt x="0" y="122"/>
                  </a:cubicBezTo>
                  <a:cubicBezTo>
                    <a:pt x="0" y="189"/>
                    <a:pt x="55" y="244"/>
                    <a:pt x="122" y="244"/>
                  </a:cubicBezTo>
                  <a:cubicBezTo>
                    <a:pt x="139" y="244"/>
                    <a:pt x="155" y="240"/>
                    <a:pt x="170" y="234"/>
                  </a:cubicBezTo>
                  <a:cubicBezTo>
                    <a:pt x="170" y="234"/>
                    <a:pt x="170" y="234"/>
                    <a:pt x="170" y="234"/>
                  </a:cubicBezTo>
                  <a:cubicBezTo>
                    <a:pt x="170" y="234"/>
                    <a:pt x="233" y="195"/>
                    <a:pt x="306" y="190"/>
                  </a:cubicBezTo>
                  <a:cubicBezTo>
                    <a:pt x="361" y="127"/>
                    <a:pt x="361" y="127"/>
                    <a:pt x="361" y="127"/>
                  </a:cubicBezTo>
                  <a:lnTo>
                    <a:pt x="306" y="5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900"/>
            </a:p>
          </p:txBody>
        </p:sp>
        <p:sp>
          <p:nvSpPr>
            <p:cNvPr id="97" name="Oval 12">
              <a:extLst>
                <a:ext uri="{FF2B5EF4-FFF2-40B4-BE49-F238E27FC236}">
                  <a16:creationId xmlns:a16="http://schemas.microsoft.com/office/drawing/2014/main" id="{B461B6B6-4E87-4D2E-B257-60722A4D9035}"/>
                </a:ext>
              </a:extLst>
            </p:cNvPr>
            <p:cNvSpPr>
              <a:spLocks noChangeArrowheads="1"/>
            </p:cNvSpPr>
            <p:nvPr userDrawn="1"/>
          </p:nvSpPr>
          <p:spPr bwMode="auto">
            <a:xfrm>
              <a:off x="2062091" y="2810416"/>
              <a:ext cx="979720" cy="97377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pic>
        <p:nvPicPr>
          <p:cNvPr id="100" name="Graphic 99">
            <a:extLst>
              <a:ext uri="{FF2B5EF4-FFF2-40B4-BE49-F238E27FC236}">
                <a16:creationId xmlns:a16="http://schemas.microsoft.com/office/drawing/2014/main" id="{B284C31D-FB24-4AFA-AE6A-77A29A6180CD}"/>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546726" y="5699362"/>
            <a:ext cx="144000" cy="144000"/>
          </a:xfrm>
          <a:prstGeom prst="rect">
            <a:avLst/>
          </a:prstGeom>
        </p:spPr>
      </p:pic>
      <p:sp>
        <p:nvSpPr>
          <p:cNvPr id="101" name="Text Placeholder 23">
            <a:extLst>
              <a:ext uri="{FF2B5EF4-FFF2-40B4-BE49-F238E27FC236}">
                <a16:creationId xmlns:a16="http://schemas.microsoft.com/office/drawing/2014/main" id="{B9F08183-C3B2-4D6B-BE60-E0FADF78B859}"/>
              </a:ext>
            </a:extLst>
          </p:cNvPr>
          <p:cNvSpPr>
            <a:spLocks noGrp="1"/>
          </p:cNvSpPr>
          <p:nvPr userDrawn="1">
            <p:ph type="body" sz="quarter" idx="30" hasCustomPrompt="1"/>
          </p:nvPr>
        </p:nvSpPr>
        <p:spPr>
          <a:xfrm>
            <a:off x="553665" y="6034433"/>
            <a:ext cx="5840412" cy="3481042"/>
          </a:xfrm>
        </p:spPr>
        <p:txBody>
          <a:bodyPr>
            <a:normAutofit/>
          </a:bodyPr>
          <a:lstStyle>
            <a:lvl1pPr marL="0" indent="0" algn="l" rtl="0">
              <a:lnSpc>
                <a:spcPct val="120000"/>
              </a:lnSpc>
              <a:buNone/>
              <a:defRPr sz="1100">
                <a:cs typeface="+mj-cs"/>
              </a:defRPr>
            </a:lvl1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p>
        </p:txBody>
      </p:sp>
      <p:sp>
        <p:nvSpPr>
          <p:cNvPr id="25" name="TextBox 24">
            <a:extLst>
              <a:ext uri="{FF2B5EF4-FFF2-40B4-BE49-F238E27FC236}">
                <a16:creationId xmlns:a16="http://schemas.microsoft.com/office/drawing/2014/main" id="{A2D1AB14-87CD-49D1-A873-2F162D10279A}"/>
              </a:ext>
            </a:extLst>
          </p:cNvPr>
          <p:cNvSpPr txBox="1"/>
          <p:nvPr userDrawn="1"/>
        </p:nvSpPr>
        <p:spPr>
          <a:xfrm>
            <a:off x="716349" y="2065597"/>
            <a:ext cx="5425301" cy="369332"/>
          </a:xfrm>
          <a:prstGeom prst="rect">
            <a:avLst/>
          </a:prstGeom>
          <a:noFill/>
        </p:spPr>
        <p:txBody>
          <a:bodyPr wrap="square" rtlCol="0">
            <a:spAutoFit/>
          </a:bodyPr>
          <a:lstStyle/>
          <a:p>
            <a:pPr lvl="0" algn="ctr" rtl="1"/>
            <a:r>
              <a:rPr lang="en-US" sz="1800" dirty="0">
                <a:solidFill>
                  <a:schemeClr val="bg2">
                    <a:lumMod val="25000"/>
                  </a:schemeClr>
                </a:solidFill>
                <a:latin typeface="Bahij TheSansArabic Bold" panose="02040503050201020203" pitchFamily="18" charset="-78"/>
                <a:cs typeface="Bahij TheSansArabic Bold" panose="02040503050201020203" pitchFamily="18" charset="-78"/>
              </a:rPr>
              <a:t>PhD dissertation summary</a:t>
            </a:r>
          </a:p>
        </p:txBody>
      </p:sp>
    </p:spTree>
    <p:extLst>
      <p:ext uri="{BB962C8B-B14F-4D97-AF65-F5344CB8AC3E}">
        <p14:creationId xmlns:p14="http://schemas.microsoft.com/office/powerpoint/2010/main" val="2860005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35896630-ADAD-44CA-AE4D-96A162DDAC9C}"/>
              </a:ext>
            </a:extLst>
          </p:cNvPr>
          <p:cNvSpPr/>
          <p:nvPr/>
        </p:nvSpPr>
        <p:spPr>
          <a:xfrm>
            <a:off x="-4189" y="0"/>
            <a:ext cx="6858000" cy="2233876"/>
          </a:xfrm>
          <a:custGeom>
            <a:avLst/>
            <a:gdLst>
              <a:gd name="connsiteX0" fmla="*/ 8377 w 6857999"/>
              <a:gd name="connsiteY0" fmla="*/ 8377 h 2233876"/>
              <a:gd name="connsiteX1" fmla="*/ 8377 w 6857999"/>
              <a:gd name="connsiteY1" fmla="*/ 2227957 h 2233876"/>
              <a:gd name="connsiteX2" fmla="*/ 6860122 w 6857999"/>
              <a:gd name="connsiteY2" fmla="*/ 1375509 h 2233876"/>
              <a:gd name="connsiteX3" fmla="*/ 6860122 w 6857999"/>
              <a:gd name="connsiteY3" fmla="*/ 8377 h 2233876"/>
              <a:gd name="connsiteX4" fmla="*/ 8377 w 6857999"/>
              <a:gd name="connsiteY4" fmla="*/ 8377 h 2233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7999" h="2233876">
                <a:moveTo>
                  <a:pt x="8377" y="8377"/>
                </a:moveTo>
                <a:lnTo>
                  <a:pt x="8377" y="2227957"/>
                </a:lnTo>
                <a:cubicBezTo>
                  <a:pt x="8377" y="2227957"/>
                  <a:pt x="5637745" y="-248966"/>
                  <a:pt x="6860122" y="1375509"/>
                </a:cubicBezTo>
                <a:lnTo>
                  <a:pt x="6860122" y="8377"/>
                </a:lnTo>
                <a:lnTo>
                  <a:pt x="8377" y="8377"/>
                </a:lnTo>
                <a:close/>
              </a:path>
            </a:pathLst>
          </a:custGeom>
          <a:gradFill>
            <a:gsLst>
              <a:gs pos="0">
                <a:schemeClr val="accent3"/>
              </a:gs>
              <a:gs pos="100000">
                <a:schemeClr val="accent3">
                  <a:lumMod val="50000"/>
                </a:schemeClr>
              </a:gs>
            </a:gsLst>
            <a:lin ang="5400000" scaled="1"/>
          </a:gradFill>
          <a:ln w="9525" cap="flat">
            <a:noFill/>
            <a:prstDash val="solid"/>
            <a:miter/>
          </a:ln>
        </p:spPr>
        <p:txBody>
          <a:bodyPr rtlCol="0" anchor="ctr"/>
          <a:lstStyle/>
          <a:p>
            <a:endParaRPr lang="en-US">
              <a:gradFill>
                <a:gsLst>
                  <a:gs pos="0">
                    <a:schemeClr val="accent3">
                      <a:lumMod val="60000"/>
                      <a:lumOff val="40000"/>
                    </a:schemeClr>
                  </a:gs>
                  <a:gs pos="100000">
                    <a:schemeClr val="accent3">
                      <a:lumMod val="50000"/>
                    </a:schemeClr>
                  </a:gs>
                </a:gsLst>
                <a:lin ang="5400000" scaled="1"/>
              </a:gradFill>
            </a:endParaRPr>
          </a:p>
        </p:txBody>
      </p:sp>
      <p:sp>
        <p:nvSpPr>
          <p:cNvPr id="15" name="Freeform: Shape 14">
            <a:extLst>
              <a:ext uri="{FF2B5EF4-FFF2-40B4-BE49-F238E27FC236}">
                <a16:creationId xmlns:a16="http://schemas.microsoft.com/office/drawing/2014/main" id="{6CF6CED0-DF8B-4767-8957-CD2368A6E206}"/>
              </a:ext>
            </a:extLst>
          </p:cNvPr>
          <p:cNvSpPr/>
          <p:nvPr/>
        </p:nvSpPr>
        <p:spPr>
          <a:xfrm>
            <a:off x="-4189" y="721928"/>
            <a:ext cx="6858000" cy="1921134"/>
          </a:xfrm>
          <a:custGeom>
            <a:avLst/>
            <a:gdLst>
              <a:gd name="connsiteX0" fmla="*/ 8377 w 6857999"/>
              <a:gd name="connsiteY0" fmla="*/ 1424045 h 1921133"/>
              <a:gd name="connsiteX1" fmla="*/ 8377 w 6857999"/>
              <a:gd name="connsiteY1" fmla="*/ 1917173 h 1921133"/>
              <a:gd name="connsiteX2" fmla="*/ 6860122 w 6857999"/>
              <a:gd name="connsiteY2" fmla="*/ 668995 h 1921133"/>
              <a:gd name="connsiteX3" fmla="*/ 8377 w 6857999"/>
              <a:gd name="connsiteY3" fmla="*/ 1424045 h 1921133"/>
            </a:gdLst>
            <a:ahLst/>
            <a:cxnLst>
              <a:cxn ang="0">
                <a:pos x="connsiteX0" y="connsiteY0"/>
              </a:cxn>
              <a:cxn ang="0">
                <a:pos x="connsiteX1" y="connsiteY1"/>
              </a:cxn>
              <a:cxn ang="0">
                <a:pos x="connsiteX2" y="connsiteY2"/>
              </a:cxn>
              <a:cxn ang="0">
                <a:pos x="connsiteX3" y="connsiteY3"/>
              </a:cxn>
            </a:cxnLst>
            <a:rect l="l" t="t" r="r" b="b"/>
            <a:pathLst>
              <a:path w="6857999" h="1921133">
                <a:moveTo>
                  <a:pt x="8377" y="1424045"/>
                </a:moveTo>
                <a:lnTo>
                  <a:pt x="8377" y="1917173"/>
                </a:lnTo>
                <a:cubicBezTo>
                  <a:pt x="6249827" y="-727625"/>
                  <a:pt x="6860122" y="668995"/>
                  <a:pt x="6860122" y="668995"/>
                </a:cubicBezTo>
                <a:cubicBezTo>
                  <a:pt x="6143495" y="-1173953"/>
                  <a:pt x="8377" y="1424045"/>
                  <a:pt x="8377" y="1424045"/>
                </a:cubicBezTo>
                <a:close/>
              </a:path>
            </a:pathLst>
          </a:custGeom>
          <a:solidFill>
            <a:schemeClr val="accent1"/>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0E604F9B-2A2A-4994-AB24-E36CDBB4EDB4}"/>
              </a:ext>
            </a:extLst>
          </p:cNvPr>
          <p:cNvSpPr/>
          <p:nvPr/>
        </p:nvSpPr>
        <p:spPr>
          <a:xfrm>
            <a:off x="4215045" y="1091187"/>
            <a:ext cx="2647143" cy="2725329"/>
          </a:xfrm>
          <a:custGeom>
            <a:avLst/>
            <a:gdLst>
              <a:gd name="connsiteX0" fmla="*/ 8377 w 2647143"/>
              <a:gd name="connsiteY0" fmla="*/ 210381 h 2725329"/>
              <a:gd name="connsiteX1" fmla="*/ 2645580 w 2647143"/>
              <a:gd name="connsiteY1" fmla="*/ 2718243 h 2725329"/>
              <a:gd name="connsiteX2" fmla="*/ 2645580 w 2647143"/>
              <a:gd name="connsiteY2" fmla="*/ 391437 h 2725329"/>
              <a:gd name="connsiteX3" fmla="*/ 8377 w 2647143"/>
              <a:gd name="connsiteY3" fmla="*/ 210381 h 2725329"/>
            </a:gdLst>
            <a:ahLst/>
            <a:cxnLst>
              <a:cxn ang="0">
                <a:pos x="connsiteX0" y="connsiteY0"/>
              </a:cxn>
              <a:cxn ang="0">
                <a:pos x="connsiteX1" y="connsiteY1"/>
              </a:cxn>
              <a:cxn ang="0">
                <a:pos x="connsiteX2" y="connsiteY2"/>
              </a:cxn>
              <a:cxn ang="0">
                <a:pos x="connsiteX3" y="connsiteY3"/>
              </a:cxn>
            </a:cxnLst>
            <a:rect l="l" t="t" r="r" b="b"/>
            <a:pathLst>
              <a:path w="2647143" h="2725329">
                <a:moveTo>
                  <a:pt x="8377" y="210381"/>
                </a:moveTo>
                <a:cubicBezTo>
                  <a:pt x="8377" y="210381"/>
                  <a:pt x="2295308" y="129515"/>
                  <a:pt x="2645580" y="2718243"/>
                </a:cubicBezTo>
                <a:lnTo>
                  <a:pt x="2645580" y="391437"/>
                </a:lnTo>
                <a:cubicBezTo>
                  <a:pt x="2645580" y="391437"/>
                  <a:pt x="2304467" y="-332786"/>
                  <a:pt x="8377" y="210381"/>
                </a:cubicBezTo>
                <a:close/>
              </a:path>
            </a:pathLst>
          </a:custGeom>
          <a:solidFill>
            <a:schemeClr val="accent2"/>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6E354B72-3883-4FB7-8DA4-584F71641EF5}"/>
              </a:ext>
            </a:extLst>
          </p:cNvPr>
          <p:cNvSpPr/>
          <p:nvPr/>
        </p:nvSpPr>
        <p:spPr>
          <a:xfrm>
            <a:off x="4226214" y="1283330"/>
            <a:ext cx="2635974" cy="2680652"/>
          </a:xfrm>
          <a:custGeom>
            <a:avLst/>
            <a:gdLst>
              <a:gd name="connsiteX0" fmla="*/ 8377 w 2635973"/>
              <a:gd name="connsiteY0" fmla="*/ 14441 h 2680651"/>
              <a:gd name="connsiteX1" fmla="*/ 2633405 w 2635973"/>
              <a:gd name="connsiteY1" fmla="*/ 2672530 h 2680651"/>
              <a:gd name="connsiteX2" fmla="*/ 2633405 w 2635973"/>
              <a:gd name="connsiteY2" fmla="*/ 1717101 h 2680651"/>
              <a:gd name="connsiteX3" fmla="*/ 8377 w 2635973"/>
              <a:gd name="connsiteY3" fmla="*/ 14441 h 2680651"/>
            </a:gdLst>
            <a:ahLst/>
            <a:cxnLst>
              <a:cxn ang="0">
                <a:pos x="connsiteX0" y="connsiteY0"/>
              </a:cxn>
              <a:cxn ang="0">
                <a:pos x="connsiteX1" y="connsiteY1"/>
              </a:cxn>
              <a:cxn ang="0">
                <a:pos x="connsiteX2" y="connsiteY2"/>
              </a:cxn>
              <a:cxn ang="0">
                <a:pos x="connsiteX3" y="connsiteY3"/>
              </a:cxn>
            </a:cxnLst>
            <a:rect l="l" t="t" r="r" b="b"/>
            <a:pathLst>
              <a:path w="2635973" h="2680651">
                <a:moveTo>
                  <a:pt x="8377" y="14441"/>
                </a:moveTo>
                <a:cubicBezTo>
                  <a:pt x="2273974" y="133841"/>
                  <a:pt x="2633405" y="2672530"/>
                  <a:pt x="2633405" y="2672530"/>
                </a:cubicBezTo>
                <a:lnTo>
                  <a:pt x="2633405" y="1717101"/>
                </a:lnTo>
                <a:cubicBezTo>
                  <a:pt x="2182721" y="-185938"/>
                  <a:pt x="8377" y="14441"/>
                  <a:pt x="8377" y="14441"/>
                </a:cubicBezTo>
                <a:close/>
              </a:path>
            </a:pathLst>
          </a:custGeom>
          <a:solidFill>
            <a:schemeClr val="accent1"/>
          </a:solidFill>
          <a:ln w="9525" cap="flat">
            <a:noFill/>
            <a:prstDash val="solid"/>
            <a:miter/>
          </a:ln>
        </p:spPr>
        <p:txBody>
          <a:bodyPr rtlCol="0" anchor="ctr"/>
          <a:lstStyle/>
          <a:p>
            <a:endParaRPr lang="en-US"/>
          </a:p>
        </p:txBody>
      </p:sp>
      <p:sp>
        <p:nvSpPr>
          <p:cNvPr id="28" name="Text Placeholder 27">
            <a:extLst>
              <a:ext uri="{FF2B5EF4-FFF2-40B4-BE49-F238E27FC236}">
                <a16:creationId xmlns:a16="http://schemas.microsoft.com/office/drawing/2014/main" id="{B29671E4-9649-48EE-B914-26D363CB8E81}"/>
              </a:ext>
            </a:extLst>
          </p:cNvPr>
          <p:cNvSpPr>
            <a:spLocks noGrp="1"/>
          </p:cNvSpPr>
          <p:nvPr>
            <p:ph type="body" sz="quarter" idx="10" hasCustomPrompt="1"/>
          </p:nvPr>
        </p:nvSpPr>
        <p:spPr>
          <a:xfrm>
            <a:off x="628650" y="2540163"/>
            <a:ext cx="5600700" cy="467077"/>
          </a:xfrm>
        </p:spPr>
        <p:txBody>
          <a:bodyPr anchor="ctr">
            <a:noAutofit/>
          </a:bodyPr>
          <a:lstStyle>
            <a:lvl1pPr marL="0" indent="0" algn="ctr" rtl="1">
              <a:buNone/>
              <a:defRPr lang="en-US" sz="2400" smtClean="0">
                <a:solidFill>
                  <a:schemeClr val="accent3"/>
                </a:solidFill>
                <a:latin typeface="Bahij TheSansArabic Bold" panose="02040503050201020203" pitchFamily="18" charset="-78"/>
                <a:cs typeface="Bahij TheSansArabic Bold" panose="02040503050201020203" pitchFamily="18" charset="-78"/>
              </a:defRPr>
            </a:lvl1pPr>
            <a:lvl2pPr marL="342900" indent="0" algn="ctr">
              <a:buNone/>
              <a:defRPr lang="en-US" smtClean="0"/>
            </a:lvl2pPr>
            <a:lvl3pPr marL="685800" indent="0" algn="ctr">
              <a:buNone/>
              <a:defRPr lang="en-US" smtClean="0"/>
            </a:lvl3pPr>
            <a:lvl4pPr marL="1028700" indent="0" algn="ctr">
              <a:buNone/>
              <a:defRPr lang="en-US" smtClean="0"/>
            </a:lvl4pPr>
            <a:lvl5pPr marL="1371600" indent="0" algn="ctr">
              <a:buNone/>
              <a:defRPr lang="en-US"/>
            </a:lvl5pPr>
          </a:lstStyle>
          <a:p>
            <a:pPr lvl="0"/>
            <a:r>
              <a:rPr lang="ar-SY" dirty="0"/>
              <a:t>هنا يوضع عنوان الرسالة باللغة العربية</a:t>
            </a:r>
            <a:endParaRPr lang="en-US" dirty="0"/>
          </a:p>
        </p:txBody>
      </p:sp>
      <p:sp>
        <p:nvSpPr>
          <p:cNvPr id="29" name="TextBox 28">
            <a:extLst>
              <a:ext uri="{FF2B5EF4-FFF2-40B4-BE49-F238E27FC236}">
                <a16:creationId xmlns:a16="http://schemas.microsoft.com/office/drawing/2014/main" id="{E430D0CC-D98B-4028-96CE-DFA3DCBE3D80}"/>
              </a:ext>
            </a:extLst>
          </p:cNvPr>
          <p:cNvSpPr txBox="1"/>
          <p:nvPr userDrawn="1"/>
        </p:nvSpPr>
        <p:spPr>
          <a:xfrm>
            <a:off x="716349" y="1908470"/>
            <a:ext cx="5425301" cy="369332"/>
          </a:xfrm>
          <a:prstGeom prst="rect">
            <a:avLst/>
          </a:prstGeom>
          <a:noFill/>
        </p:spPr>
        <p:txBody>
          <a:bodyPr wrap="square" rtlCol="0">
            <a:spAutoFit/>
          </a:bodyPr>
          <a:lstStyle/>
          <a:p>
            <a:pPr lvl="0" algn="ctr" rtl="1"/>
            <a:r>
              <a:rPr lang="ar-SY" sz="1800" dirty="0">
                <a:solidFill>
                  <a:schemeClr val="bg2">
                    <a:lumMod val="25000"/>
                  </a:schemeClr>
                </a:solidFill>
                <a:latin typeface="Bahij TheSansArabic Bold" panose="02040503050201020203" pitchFamily="18" charset="-78"/>
                <a:cs typeface="Bahij TheSansArabic Bold" panose="02040503050201020203" pitchFamily="18" charset="-78"/>
              </a:rPr>
              <a:t>ملخص أطروحة الدكتوراه بعنوان</a:t>
            </a:r>
            <a:endParaRPr lang="en-US" sz="1800" dirty="0">
              <a:solidFill>
                <a:schemeClr val="bg2">
                  <a:lumMod val="25000"/>
                </a:schemeClr>
              </a:solidFill>
              <a:latin typeface="Bahij TheSansArabic Bold" panose="02040503050201020203" pitchFamily="18" charset="-78"/>
              <a:cs typeface="Bahij TheSansArabic Bold" panose="02040503050201020203" pitchFamily="18" charset="-78"/>
            </a:endParaRPr>
          </a:p>
        </p:txBody>
      </p:sp>
      <p:pic>
        <p:nvPicPr>
          <p:cNvPr id="69" name="Graphic 68">
            <a:extLst>
              <a:ext uri="{FF2B5EF4-FFF2-40B4-BE49-F238E27FC236}">
                <a16:creationId xmlns:a16="http://schemas.microsoft.com/office/drawing/2014/main" id="{191855FF-ABC9-4134-A8AD-1E51E12CBF5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71450" y="185808"/>
            <a:ext cx="914400" cy="914400"/>
          </a:xfrm>
          <a:prstGeom prst="rect">
            <a:avLst/>
          </a:prstGeom>
          <a:effectLst>
            <a:outerShdw blurRad="63500" sx="102000" sy="102000" algn="ctr" rotWithShape="0">
              <a:prstClr val="black">
                <a:alpha val="40000"/>
              </a:prstClr>
            </a:outerShdw>
          </a:effectLst>
        </p:spPr>
      </p:pic>
      <p:pic>
        <p:nvPicPr>
          <p:cNvPr id="70" name="Graphic 69">
            <a:extLst>
              <a:ext uri="{FF2B5EF4-FFF2-40B4-BE49-F238E27FC236}">
                <a16:creationId xmlns:a16="http://schemas.microsoft.com/office/drawing/2014/main" id="{2A5F8E24-BD32-45CB-809A-0BF93017DC7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217950" y="185808"/>
            <a:ext cx="914400" cy="914400"/>
          </a:xfrm>
          <a:prstGeom prst="rect">
            <a:avLst/>
          </a:prstGeom>
          <a:effectLst>
            <a:outerShdw blurRad="63500" sx="102000" sy="102000" algn="ctr" rotWithShape="0">
              <a:prstClr val="black">
                <a:alpha val="40000"/>
              </a:prstClr>
            </a:outerShdw>
          </a:effectLst>
        </p:spPr>
      </p:pic>
      <p:sp>
        <p:nvSpPr>
          <p:cNvPr id="40" name="TextBox 39">
            <a:extLst>
              <a:ext uri="{FF2B5EF4-FFF2-40B4-BE49-F238E27FC236}">
                <a16:creationId xmlns:a16="http://schemas.microsoft.com/office/drawing/2014/main" id="{6413644F-0805-422D-98B4-2A2B2C48F260}"/>
              </a:ext>
            </a:extLst>
          </p:cNvPr>
          <p:cNvSpPr txBox="1"/>
          <p:nvPr userDrawn="1"/>
        </p:nvSpPr>
        <p:spPr>
          <a:xfrm flipH="1">
            <a:off x="2884620" y="3160006"/>
            <a:ext cx="1088760" cy="307777"/>
          </a:xfrm>
          <a:prstGeom prst="rect">
            <a:avLst/>
          </a:prstGeom>
          <a:noFill/>
        </p:spPr>
        <p:txBody>
          <a:bodyPr wrap="none" rtlCol="0">
            <a:spAutoFit/>
          </a:bodyPr>
          <a:lstStyle/>
          <a:p>
            <a:r>
              <a:rPr lang="ar-SY" sz="1400" dirty="0">
                <a:solidFill>
                  <a:schemeClr val="accent3"/>
                </a:solidFill>
                <a:latin typeface="Bahij TheSansArabic Bold" panose="02040503050201020203" pitchFamily="18" charset="-78"/>
                <a:cs typeface="Bahij TheSansArabic Bold" panose="02040503050201020203" pitchFamily="18" charset="-78"/>
              </a:rPr>
              <a:t>اسم الطالب</a:t>
            </a:r>
            <a:endParaRPr lang="en-US" sz="1400" dirty="0">
              <a:solidFill>
                <a:schemeClr val="accent3"/>
              </a:solidFill>
              <a:latin typeface="Bahij TheSansArabic Bold" panose="02040503050201020203" pitchFamily="18" charset="-78"/>
              <a:cs typeface="Bahij TheSansArabic Bold" panose="02040503050201020203" pitchFamily="18" charset="-78"/>
            </a:endParaRPr>
          </a:p>
        </p:txBody>
      </p:sp>
      <p:sp>
        <p:nvSpPr>
          <p:cNvPr id="53" name="TextBox 52">
            <a:extLst>
              <a:ext uri="{FF2B5EF4-FFF2-40B4-BE49-F238E27FC236}">
                <a16:creationId xmlns:a16="http://schemas.microsoft.com/office/drawing/2014/main" id="{8553ADBB-891B-48B5-82EB-BEB3E0A8500F}"/>
              </a:ext>
            </a:extLst>
          </p:cNvPr>
          <p:cNvSpPr txBox="1"/>
          <p:nvPr userDrawn="1"/>
        </p:nvSpPr>
        <p:spPr>
          <a:xfrm>
            <a:off x="4896521" y="3833053"/>
            <a:ext cx="867224" cy="348813"/>
          </a:xfrm>
          <a:prstGeom prst="rect">
            <a:avLst/>
          </a:prstGeom>
          <a:noFill/>
        </p:spPr>
        <p:txBody>
          <a:bodyPr wrap="none" rtlCol="0">
            <a:spAutoFit/>
          </a:bodyPr>
          <a:lstStyle/>
          <a:p>
            <a:pPr marL="0" marR="67945" algn="ctr" rtl="1">
              <a:lnSpc>
                <a:spcPts val="2040"/>
              </a:lnSpc>
              <a:spcBef>
                <a:spcPts val="0"/>
              </a:spcBef>
              <a:spcAft>
                <a:spcPts val="0"/>
              </a:spcAft>
            </a:pPr>
            <a:r>
              <a:rPr lang="ar-SA" sz="1400" dirty="0">
                <a:solidFill>
                  <a:schemeClr val="accent3"/>
                </a:solidFill>
                <a:effectLst/>
                <a:latin typeface="Bahij TheSansArabic Bold" panose="02040503050201020203" pitchFamily="18" charset="-78"/>
                <a:cs typeface="Bahij TheSansArabic Bold" panose="02040503050201020203" pitchFamily="18" charset="-78"/>
              </a:rPr>
              <a:t>المشرف</a:t>
            </a:r>
            <a:endParaRPr lang="en-US" sz="800" dirty="0">
              <a:solidFill>
                <a:schemeClr val="accent3"/>
              </a:solidFill>
              <a:effectLst/>
              <a:latin typeface="Bahij TheSansArabic Bold" panose="02040503050201020203" pitchFamily="18" charset="-78"/>
              <a:ea typeface="Arial" panose="020B0604020202020204" pitchFamily="34" charset="0"/>
              <a:cs typeface="Bahij TheSansArabic Bold" panose="02040503050201020203" pitchFamily="18" charset="-78"/>
            </a:endParaRPr>
          </a:p>
        </p:txBody>
      </p:sp>
      <p:sp>
        <p:nvSpPr>
          <p:cNvPr id="57" name="TextBox 56">
            <a:extLst>
              <a:ext uri="{FF2B5EF4-FFF2-40B4-BE49-F238E27FC236}">
                <a16:creationId xmlns:a16="http://schemas.microsoft.com/office/drawing/2014/main" id="{DE9E32B1-D780-42FC-8B09-B7ED2E193433}"/>
              </a:ext>
            </a:extLst>
          </p:cNvPr>
          <p:cNvSpPr txBox="1"/>
          <p:nvPr userDrawn="1"/>
        </p:nvSpPr>
        <p:spPr>
          <a:xfrm>
            <a:off x="940916" y="3826641"/>
            <a:ext cx="1631858" cy="361637"/>
          </a:xfrm>
          <a:prstGeom prst="rect">
            <a:avLst/>
          </a:prstGeom>
          <a:noFill/>
        </p:spPr>
        <p:txBody>
          <a:bodyPr wrap="none" rtlCol="0">
            <a:spAutoFit/>
          </a:bodyPr>
          <a:lstStyle/>
          <a:p>
            <a:pPr marL="0" marR="68580" algn="ctr" rtl="1">
              <a:lnSpc>
                <a:spcPts val="2090"/>
              </a:lnSpc>
              <a:spcBef>
                <a:spcPts val="90"/>
              </a:spcBef>
              <a:spcAft>
                <a:spcPts val="0"/>
              </a:spcAft>
            </a:pPr>
            <a:r>
              <a:rPr lang="ar-SA" sz="1400" dirty="0">
                <a:solidFill>
                  <a:schemeClr val="accent3"/>
                </a:solidFill>
                <a:effectLst/>
                <a:latin typeface="Bahij TheSansArabic Bold" panose="02040503050201020203" pitchFamily="18" charset="-78"/>
                <a:cs typeface="Bahij TheSansArabic Bold" panose="02040503050201020203" pitchFamily="18" charset="-78"/>
              </a:rPr>
              <a:t>المشرف</a:t>
            </a:r>
            <a:r>
              <a:rPr lang="ar-SA" sz="1400" spc="145" dirty="0">
                <a:solidFill>
                  <a:schemeClr val="accent3"/>
                </a:solidFill>
                <a:effectLst/>
                <a:latin typeface="Bahij TheSansArabic Bold" panose="02040503050201020203" pitchFamily="18" charset="-78"/>
                <a:cs typeface="Bahij TheSansArabic Bold" panose="02040503050201020203" pitchFamily="18" charset="-78"/>
              </a:rPr>
              <a:t> </a:t>
            </a:r>
            <a:r>
              <a:rPr lang="ar-SA" sz="1400" dirty="0">
                <a:solidFill>
                  <a:schemeClr val="accent3"/>
                </a:solidFill>
                <a:effectLst/>
                <a:latin typeface="Bahij TheSansArabic Bold" panose="02040503050201020203" pitchFamily="18" charset="-78"/>
                <a:cs typeface="Bahij TheSansArabic Bold" panose="02040503050201020203" pitchFamily="18" charset="-78"/>
              </a:rPr>
              <a:t>المشارك</a:t>
            </a:r>
            <a:endParaRPr lang="en-US" sz="800" dirty="0">
              <a:solidFill>
                <a:schemeClr val="accent3"/>
              </a:solidFill>
              <a:effectLst/>
              <a:latin typeface="Bahij TheSansArabic Bold" panose="02040503050201020203" pitchFamily="18" charset="-78"/>
              <a:ea typeface="Arial" panose="020B0604020202020204" pitchFamily="34" charset="0"/>
              <a:cs typeface="Bahij TheSansArabic Bold" panose="02040503050201020203" pitchFamily="18" charset="-78"/>
            </a:endParaRPr>
          </a:p>
        </p:txBody>
      </p:sp>
      <p:sp>
        <p:nvSpPr>
          <p:cNvPr id="59" name="Rectangle 58">
            <a:extLst>
              <a:ext uri="{FF2B5EF4-FFF2-40B4-BE49-F238E27FC236}">
                <a16:creationId xmlns:a16="http://schemas.microsoft.com/office/drawing/2014/main" id="{B4D91DD8-C8A6-42CF-9906-EBA300D0E0DD}"/>
              </a:ext>
            </a:extLst>
          </p:cNvPr>
          <p:cNvSpPr/>
          <p:nvPr userDrawn="1"/>
        </p:nvSpPr>
        <p:spPr>
          <a:xfrm>
            <a:off x="2619964" y="4700948"/>
            <a:ext cx="1618072" cy="348813"/>
          </a:xfrm>
          <a:prstGeom prst="rect">
            <a:avLst/>
          </a:prstGeom>
        </p:spPr>
        <p:txBody>
          <a:bodyPr wrap="none">
            <a:spAutoFit/>
          </a:bodyPr>
          <a:lstStyle/>
          <a:p>
            <a:pPr marL="0" marR="68580" algn="ctr" rtl="0">
              <a:lnSpc>
                <a:spcPts val="1975"/>
              </a:lnSpc>
              <a:spcBef>
                <a:spcPts val="0"/>
              </a:spcBef>
              <a:spcAft>
                <a:spcPts val="0"/>
              </a:spcAft>
            </a:pPr>
            <a:r>
              <a:rPr lang="ar-SA" sz="1400" kern="1200" dirty="0">
                <a:solidFill>
                  <a:schemeClr val="accent3"/>
                </a:solidFill>
                <a:latin typeface="Bahij TheSansArabic Bold" panose="02040503050201020203" pitchFamily="18" charset="-78"/>
                <a:ea typeface="+mn-ea"/>
                <a:cs typeface="Bahij TheSansArabic Bold" panose="02040503050201020203" pitchFamily="18" charset="-78"/>
              </a:rPr>
              <a:t>القسم</a:t>
            </a:r>
            <a:r>
              <a:rPr lang="ar-SY" sz="1400" kern="1200" dirty="0">
                <a:solidFill>
                  <a:schemeClr val="accent3"/>
                </a:solidFill>
                <a:latin typeface="Bahij TheSansArabic Bold" panose="02040503050201020203" pitchFamily="18" charset="-78"/>
                <a:ea typeface="+mn-ea"/>
                <a:cs typeface="Bahij TheSansArabic Bold" panose="02040503050201020203" pitchFamily="18" charset="-78"/>
              </a:rPr>
              <a:t> والاختصاص</a:t>
            </a:r>
            <a:endParaRPr lang="en-US" sz="1400" kern="1200" dirty="0">
              <a:solidFill>
                <a:schemeClr val="accent3"/>
              </a:solidFill>
              <a:latin typeface="Bahij TheSansArabic Bold" panose="02040503050201020203" pitchFamily="18" charset="-78"/>
              <a:ea typeface="+mn-ea"/>
              <a:cs typeface="Bahij TheSansArabic Bold" panose="02040503050201020203" pitchFamily="18" charset="-78"/>
            </a:endParaRPr>
          </a:p>
        </p:txBody>
      </p:sp>
      <p:sp>
        <p:nvSpPr>
          <p:cNvPr id="60" name="Text Placeholder 53">
            <a:extLst>
              <a:ext uri="{FF2B5EF4-FFF2-40B4-BE49-F238E27FC236}">
                <a16:creationId xmlns:a16="http://schemas.microsoft.com/office/drawing/2014/main" id="{C68BEC50-3581-4B6E-8DA4-7AFB5BA681D1}"/>
              </a:ext>
            </a:extLst>
          </p:cNvPr>
          <p:cNvSpPr>
            <a:spLocks noGrp="1"/>
          </p:cNvSpPr>
          <p:nvPr>
            <p:ph type="body" sz="quarter" idx="12" hasCustomPrompt="1"/>
          </p:nvPr>
        </p:nvSpPr>
        <p:spPr>
          <a:xfrm>
            <a:off x="690734" y="3541458"/>
            <a:ext cx="5418580" cy="225908"/>
          </a:xfrm>
        </p:spPr>
        <p:txBody>
          <a:bodyPr>
            <a:noAutofit/>
          </a:bodyPr>
          <a:lstStyle>
            <a:lvl1pPr marL="0" indent="0" algn="ctr" rtl="1">
              <a:buNone/>
              <a:defRPr sz="1400"/>
            </a:lvl1pPr>
            <a:lvl2pPr marL="342900" indent="0" algn="r" rtl="1">
              <a:buNone/>
              <a:defRPr/>
            </a:lvl2pPr>
            <a:lvl3pPr marL="685800" indent="0" algn="r" rtl="1">
              <a:buNone/>
              <a:defRPr/>
            </a:lvl3pPr>
            <a:lvl4pPr marL="1028700" indent="0" algn="r" rtl="1">
              <a:buNone/>
              <a:defRPr/>
            </a:lvl4pPr>
            <a:lvl5pPr marL="1371600" indent="0" algn="r" rtl="1">
              <a:buNone/>
              <a:defRPr/>
            </a:lvl5pPr>
          </a:lstStyle>
          <a:p>
            <a:pPr lvl="0"/>
            <a:r>
              <a:rPr lang="ar-SY" dirty="0"/>
              <a:t>اسم الطالب باللغة العربية</a:t>
            </a:r>
            <a:endParaRPr lang="en-US" dirty="0"/>
          </a:p>
        </p:txBody>
      </p:sp>
      <p:sp>
        <p:nvSpPr>
          <p:cNvPr id="68" name="Text Placeholder 53">
            <a:extLst>
              <a:ext uri="{FF2B5EF4-FFF2-40B4-BE49-F238E27FC236}">
                <a16:creationId xmlns:a16="http://schemas.microsoft.com/office/drawing/2014/main" id="{33E4BFE2-E7C4-42A1-857C-965CB01E5066}"/>
              </a:ext>
            </a:extLst>
          </p:cNvPr>
          <p:cNvSpPr>
            <a:spLocks noGrp="1"/>
          </p:cNvSpPr>
          <p:nvPr>
            <p:ph type="body" sz="quarter" idx="18" hasCustomPrompt="1"/>
          </p:nvPr>
        </p:nvSpPr>
        <p:spPr>
          <a:xfrm>
            <a:off x="4215045" y="4212628"/>
            <a:ext cx="2230176" cy="225908"/>
          </a:xfrm>
        </p:spPr>
        <p:txBody>
          <a:bodyPr>
            <a:noAutofit/>
          </a:bodyPr>
          <a:lstStyle>
            <a:lvl1pPr marL="0" indent="0" algn="ctr" rtl="1">
              <a:buNone/>
              <a:defRPr sz="1400"/>
            </a:lvl1pPr>
            <a:lvl2pPr marL="342900" indent="0" algn="r" rtl="1">
              <a:buNone/>
              <a:defRPr/>
            </a:lvl2pPr>
            <a:lvl3pPr marL="685800" indent="0" algn="r" rtl="1">
              <a:buNone/>
              <a:defRPr/>
            </a:lvl3pPr>
            <a:lvl4pPr marL="1028700" indent="0" algn="r" rtl="1">
              <a:buNone/>
              <a:defRPr/>
            </a:lvl4pPr>
            <a:lvl5pPr marL="1371600" indent="0" algn="r" rtl="1">
              <a:buNone/>
              <a:defRPr/>
            </a:lvl5pPr>
          </a:lstStyle>
          <a:p>
            <a:pPr lvl="0"/>
            <a:r>
              <a:rPr lang="ar-SY" dirty="0"/>
              <a:t>اسم المشرف باللغة العربية</a:t>
            </a:r>
            <a:endParaRPr lang="en-US" dirty="0"/>
          </a:p>
        </p:txBody>
      </p:sp>
      <p:sp>
        <p:nvSpPr>
          <p:cNvPr id="72" name="Text Placeholder 53">
            <a:extLst>
              <a:ext uri="{FF2B5EF4-FFF2-40B4-BE49-F238E27FC236}">
                <a16:creationId xmlns:a16="http://schemas.microsoft.com/office/drawing/2014/main" id="{C250F4FD-B69B-48A7-90C3-7421D8BFD837}"/>
              </a:ext>
            </a:extLst>
          </p:cNvPr>
          <p:cNvSpPr>
            <a:spLocks noGrp="1"/>
          </p:cNvSpPr>
          <p:nvPr>
            <p:ph type="body" sz="quarter" idx="20" hasCustomPrompt="1"/>
          </p:nvPr>
        </p:nvSpPr>
        <p:spPr>
          <a:xfrm>
            <a:off x="316305" y="4206176"/>
            <a:ext cx="2881080" cy="232360"/>
          </a:xfrm>
        </p:spPr>
        <p:txBody>
          <a:bodyPr>
            <a:noAutofit/>
          </a:bodyPr>
          <a:lstStyle>
            <a:lvl1pPr marL="0" indent="0" algn="ctr" rtl="1">
              <a:buNone/>
              <a:defRPr sz="1400"/>
            </a:lvl1pPr>
            <a:lvl2pPr marL="342900" indent="0" algn="r" rtl="1">
              <a:buNone/>
              <a:defRPr/>
            </a:lvl2pPr>
            <a:lvl3pPr marL="685800" indent="0" algn="r" rtl="1">
              <a:buNone/>
              <a:defRPr/>
            </a:lvl3pPr>
            <a:lvl4pPr marL="1028700" indent="0" algn="r" rtl="1">
              <a:buNone/>
              <a:defRPr/>
            </a:lvl4pPr>
            <a:lvl5pPr marL="1371600" indent="0" algn="r" rtl="1">
              <a:buNone/>
              <a:defRPr/>
            </a:lvl5pPr>
          </a:lstStyle>
          <a:p>
            <a:pPr lvl="0"/>
            <a:r>
              <a:rPr lang="ar-SY" dirty="0"/>
              <a:t>اسم المشرف المشارك باللغة العربية</a:t>
            </a:r>
            <a:endParaRPr lang="en-US" dirty="0"/>
          </a:p>
        </p:txBody>
      </p:sp>
      <p:sp>
        <p:nvSpPr>
          <p:cNvPr id="76" name="Text Placeholder 53">
            <a:extLst>
              <a:ext uri="{FF2B5EF4-FFF2-40B4-BE49-F238E27FC236}">
                <a16:creationId xmlns:a16="http://schemas.microsoft.com/office/drawing/2014/main" id="{CD558A9C-A3CE-4F4A-8223-D5F2446B224C}"/>
              </a:ext>
            </a:extLst>
          </p:cNvPr>
          <p:cNvSpPr>
            <a:spLocks noGrp="1"/>
          </p:cNvSpPr>
          <p:nvPr>
            <p:ph type="body" sz="quarter" idx="22" hasCustomPrompt="1"/>
          </p:nvPr>
        </p:nvSpPr>
        <p:spPr>
          <a:xfrm>
            <a:off x="719710" y="5001270"/>
            <a:ext cx="5418580" cy="225908"/>
          </a:xfrm>
        </p:spPr>
        <p:txBody>
          <a:bodyPr>
            <a:noAutofit/>
          </a:bodyPr>
          <a:lstStyle>
            <a:lvl1pPr marL="0" indent="0" algn="ctr" rtl="1">
              <a:buNone/>
              <a:defRPr sz="1400"/>
            </a:lvl1pPr>
            <a:lvl2pPr marL="342900" indent="0" algn="r" rtl="1">
              <a:buNone/>
              <a:defRPr/>
            </a:lvl2pPr>
            <a:lvl3pPr marL="685800" indent="0" algn="r" rtl="1">
              <a:buNone/>
              <a:defRPr/>
            </a:lvl3pPr>
            <a:lvl4pPr marL="1028700" indent="0" algn="r" rtl="1">
              <a:buNone/>
              <a:defRPr/>
            </a:lvl4pPr>
            <a:lvl5pPr marL="1371600" indent="0" algn="r" rtl="1">
              <a:buNone/>
              <a:defRPr/>
            </a:lvl5pPr>
          </a:lstStyle>
          <a:p>
            <a:pPr lvl="0"/>
            <a:r>
              <a:rPr lang="ar-SY" dirty="0"/>
              <a:t>مثال : قسم هندسة التصميم الميكانيكي</a:t>
            </a:r>
            <a:endParaRPr lang="en-US" dirty="0"/>
          </a:p>
        </p:txBody>
      </p:sp>
      <p:sp>
        <p:nvSpPr>
          <p:cNvPr id="77" name="Text Placeholder 53">
            <a:extLst>
              <a:ext uri="{FF2B5EF4-FFF2-40B4-BE49-F238E27FC236}">
                <a16:creationId xmlns:a16="http://schemas.microsoft.com/office/drawing/2014/main" id="{AC290A28-B91A-4FD3-9147-331E301A8B2F}"/>
              </a:ext>
            </a:extLst>
          </p:cNvPr>
          <p:cNvSpPr>
            <a:spLocks noGrp="1"/>
          </p:cNvSpPr>
          <p:nvPr>
            <p:ph type="body" sz="quarter" idx="23" hasCustomPrompt="1"/>
          </p:nvPr>
        </p:nvSpPr>
        <p:spPr>
          <a:xfrm>
            <a:off x="719710" y="5334100"/>
            <a:ext cx="5418580" cy="225908"/>
          </a:xfrm>
        </p:spPr>
        <p:txBody>
          <a:bodyPr>
            <a:noAutofit/>
          </a:bodyPr>
          <a:lstStyle>
            <a:lvl1pPr marL="0" indent="0" algn="ctr" rtl="0">
              <a:buNone/>
              <a:defRPr lang="en-US" sz="1400" dirty="0"/>
            </a:lvl1pPr>
            <a:lvl2pPr marL="342900" indent="0" algn="r" rtl="1">
              <a:buNone/>
              <a:defRPr/>
            </a:lvl2pPr>
            <a:lvl3pPr marL="685800" indent="0" algn="r" rtl="1">
              <a:buNone/>
              <a:defRPr/>
            </a:lvl3pPr>
            <a:lvl4pPr marL="1028700" indent="0" algn="r" rtl="1">
              <a:buNone/>
              <a:defRPr/>
            </a:lvl4pPr>
            <a:lvl5pPr marL="1371600" indent="0" algn="r" rtl="1">
              <a:buNone/>
              <a:defRPr/>
            </a:lvl5pPr>
          </a:lstStyle>
          <a:p>
            <a:pPr lvl="0"/>
            <a:r>
              <a:rPr lang="ar-SY" dirty="0"/>
              <a:t>هنا يكتب الاختصاص</a:t>
            </a:r>
            <a:endParaRPr lang="en-US" dirty="0"/>
          </a:p>
        </p:txBody>
      </p:sp>
      <p:sp>
        <p:nvSpPr>
          <p:cNvPr id="78" name="Rectangle: Rounded Corners 77">
            <a:extLst>
              <a:ext uri="{FF2B5EF4-FFF2-40B4-BE49-F238E27FC236}">
                <a16:creationId xmlns:a16="http://schemas.microsoft.com/office/drawing/2014/main" id="{E2407F65-3703-4AEC-A8B7-E87B16D9CCE6}"/>
              </a:ext>
            </a:extLst>
          </p:cNvPr>
          <p:cNvSpPr/>
          <p:nvPr userDrawn="1"/>
        </p:nvSpPr>
        <p:spPr>
          <a:xfrm>
            <a:off x="451747" y="6247759"/>
            <a:ext cx="6004560" cy="3231521"/>
          </a:xfrm>
          <a:prstGeom prst="roundRect">
            <a:avLst>
              <a:gd name="adj" fmla="val 8190"/>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353ABE47-DBC6-4134-9DD6-78553E59C988}"/>
              </a:ext>
            </a:extLst>
          </p:cNvPr>
          <p:cNvSpPr txBox="1"/>
          <p:nvPr userDrawn="1"/>
        </p:nvSpPr>
        <p:spPr>
          <a:xfrm>
            <a:off x="4920333" y="5934193"/>
            <a:ext cx="1187040" cy="584775"/>
          </a:xfrm>
          <a:prstGeom prst="rect">
            <a:avLst/>
          </a:prstGeom>
          <a:noFill/>
        </p:spPr>
        <p:txBody>
          <a:bodyPr wrap="square" rtlCol="0">
            <a:spAutoFit/>
          </a:bodyPr>
          <a:lstStyle/>
          <a:p>
            <a:pPr algn="justLow" rtl="1"/>
            <a:r>
              <a:rPr lang="ar-SY" sz="1600" b="1" dirty="0">
                <a:solidFill>
                  <a:schemeClr val="accent3"/>
                </a:solidFill>
                <a:cs typeface="+mj-cs"/>
              </a:rPr>
              <a:t>الملخص</a:t>
            </a:r>
            <a:br>
              <a:rPr lang="ar-SY" sz="1600" b="1" dirty="0">
                <a:solidFill>
                  <a:schemeClr val="accent3"/>
                </a:solidFill>
                <a:cs typeface="+mj-cs"/>
              </a:rPr>
            </a:br>
            <a:endParaRPr lang="en-US" sz="1600" b="1" dirty="0">
              <a:solidFill>
                <a:schemeClr val="accent3"/>
              </a:solidFill>
              <a:cs typeface="+mj-cs"/>
            </a:endParaRPr>
          </a:p>
        </p:txBody>
      </p:sp>
      <p:grpSp>
        <p:nvGrpSpPr>
          <p:cNvPr id="80" name="Group 79">
            <a:extLst>
              <a:ext uri="{FF2B5EF4-FFF2-40B4-BE49-F238E27FC236}">
                <a16:creationId xmlns:a16="http://schemas.microsoft.com/office/drawing/2014/main" id="{466CFD45-5455-455D-BA55-43B762D680EB}"/>
              </a:ext>
            </a:extLst>
          </p:cNvPr>
          <p:cNvGrpSpPr/>
          <p:nvPr userDrawn="1"/>
        </p:nvGrpSpPr>
        <p:grpSpPr>
          <a:xfrm flipH="1">
            <a:off x="5871153" y="5953433"/>
            <a:ext cx="617220" cy="301770"/>
            <a:chOff x="1728909" y="2629941"/>
            <a:chExt cx="3042291" cy="1487431"/>
          </a:xfrm>
        </p:grpSpPr>
        <p:sp>
          <p:nvSpPr>
            <p:cNvPr id="81" name="Freeform 5">
              <a:extLst>
                <a:ext uri="{FF2B5EF4-FFF2-40B4-BE49-F238E27FC236}">
                  <a16:creationId xmlns:a16="http://schemas.microsoft.com/office/drawing/2014/main" id="{95A7CFF3-F3FD-43AB-B10B-A008B6BF5340}"/>
                </a:ext>
              </a:extLst>
            </p:cNvPr>
            <p:cNvSpPr>
              <a:spLocks/>
            </p:cNvSpPr>
            <p:nvPr/>
          </p:nvSpPr>
          <p:spPr bwMode="auto">
            <a:xfrm>
              <a:off x="1728909" y="2913547"/>
              <a:ext cx="3042291" cy="1203825"/>
            </a:xfrm>
            <a:custGeom>
              <a:avLst/>
              <a:gdLst>
                <a:gd name="T0" fmla="*/ 151 w 556"/>
                <a:gd name="T1" fmla="*/ 207 h 220"/>
                <a:gd name="T2" fmla="*/ 13 w 556"/>
                <a:gd name="T3" fmla="*/ 70 h 220"/>
                <a:gd name="T4" fmla="*/ 27 w 556"/>
                <a:gd name="T5" fmla="*/ 9 h 220"/>
                <a:gd name="T6" fmla="*/ 17 w 556"/>
                <a:gd name="T7" fmla="*/ 0 h 220"/>
                <a:gd name="T8" fmla="*/ 0 w 556"/>
                <a:gd name="T9" fmla="*/ 70 h 220"/>
                <a:gd name="T10" fmla="*/ 151 w 556"/>
                <a:gd name="T11" fmla="*/ 220 h 220"/>
                <a:gd name="T12" fmla="*/ 556 w 556"/>
                <a:gd name="T13" fmla="*/ 220 h 220"/>
                <a:gd name="T14" fmla="*/ 556 w 556"/>
                <a:gd name="T15" fmla="*/ 207 h 220"/>
                <a:gd name="T16" fmla="*/ 151 w 556"/>
                <a:gd name="T17" fmla="*/ 207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6" h="220">
                  <a:moveTo>
                    <a:pt x="151" y="207"/>
                  </a:moveTo>
                  <a:cubicBezTo>
                    <a:pt x="75" y="207"/>
                    <a:pt x="13" y="146"/>
                    <a:pt x="13" y="70"/>
                  </a:cubicBezTo>
                  <a:cubicBezTo>
                    <a:pt x="13" y="48"/>
                    <a:pt x="18" y="28"/>
                    <a:pt x="27" y="9"/>
                  </a:cubicBezTo>
                  <a:cubicBezTo>
                    <a:pt x="17" y="0"/>
                    <a:pt x="17" y="0"/>
                    <a:pt x="17" y="0"/>
                  </a:cubicBezTo>
                  <a:cubicBezTo>
                    <a:pt x="6" y="21"/>
                    <a:pt x="0" y="44"/>
                    <a:pt x="0" y="70"/>
                  </a:cubicBezTo>
                  <a:cubicBezTo>
                    <a:pt x="0" y="153"/>
                    <a:pt x="67" y="220"/>
                    <a:pt x="151" y="220"/>
                  </a:cubicBezTo>
                  <a:cubicBezTo>
                    <a:pt x="556" y="220"/>
                    <a:pt x="556" y="220"/>
                    <a:pt x="556" y="220"/>
                  </a:cubicBezTo>
                  <a:cubicBezTo>
                    <a:pt x="556" y="207"/>
                    <a:pt x="556" y="207"/>
                    <a:pt x="556" y="207"/>
                  </a:cubicBezTo>
                  <a:lnTo>
                    <a:pt x="151" y="207"/>
                  </a:lnTo>
                  <a:close/>
                </a:path>
              </a:pathLst>
            </a:custGeom>
            <a:noFill/>
            <a:ln w="0">
              <a:solidFill>
                <a:schemeClr val="accent3"/>
              </a:solidFill>
            </a:ln>
          </p:spPr>
          <p:txBody>
            <a:bodyPr vert="horz" wrap="square" lIns="91440" tIns="45720" rIns="91440" bIns="45720" numCol="1" anchor="t" anchorCtr="0" compatLnSpc="1">
              <a:prstTxWarp prst="textNoShape">
                <a:avLst/>
              </a:prstTxWarp>
            </a:bodyPr>
            <a:lstStyle/>
            <a:p>
              <a:endParaRPr lang="en-US" sz="900" dirty="0"/>
            </a:p>
          </p:txBody>
        </p:sp>
        <p:sp>
          <p:nvSpPr>
            <p:cNvPr id="82" name="Freeform 6">
              <a:extLst>
                <a:ext uri="{FF2B5EF4-FFF2-40B4-BE49-F238E27FC236}">
                  <a16:creationId xmlns:a16="http://schemas.microsoft.com/office/drawing/2014/main" id="{14437462-95B7-4D24-94AB-88FD059F7794}"/>
                </a:ext>
              </a:extLst>
            </p:cNvPr>
            <p:cNvSpPr>
              <a:spLocks/>
            </p:cNvSpPr>
            <p:nvPr/>
          </p:nvSpPr>
          <p:spPr bwMode="auto">
            <a:xfrm>
              <a:off x="1881615" y="2629941"/>
              <a:ext cx="1975307" cy="1334721"/>
            </a:xfrm>
            <a:custGeom>
              <a:avLst/>
              <a:gdLst>
                <a:gd name="T0" fmla="*/ 306 w 361"/>
                <a:gd name="T1" fmla="*/ 54 h 244"/>
                <a:gd name="T2" fmla="*/ 170 w 361"/>
                <a:gd name="T3" fmla="*/ 9 h 244"/>
                <a:gd name="T4" fmla="*/ 170 w 361"/>
                <a:gd name="T5" fmla="*/ 9 h 244"/>
                <a:gd name="T6" fmla="*/ 122 w 361"/>
                <a:gd name="T7" fmla="*/ 0 h 244"/>
                <a:gd name="T8" fmla="*/ 0 w 361"/>
                <a:gd name="T9" fmla="*/ 122 h 244"/>
                <a:gd name="T10" fmla="*/ 122 w 361"/>
                <a:gd name="T11" fmla="*/ 244 h 244"/>
                <a:gd name="T12" fmla="*/ 170 w 361"/>
                <a:gd name="T13" fmla="*/ 234 h 244"/>
                <a:gd name="T14" fmla="*/ 170 w 361"/>
                <a:gd name="T15" fmla="*/ 234 h 244"/>
                <a:gd name="T16" fmla="*/ 306 w 361"/>
                <a:gd name="T17" fmla="*/ 190 h 244"/>
                <a:gd name="T18" fmla="*/ 361 w 361"/>
                <a:gd name="T19" fmla="*/ 127 h 244"/>
                <a:gd name="T20" fmla="*/ 306 w 361"/>
                <a:gd name="T21" fmla="*/ 5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1" h="244">
                  <a:moveTo>
                    <a:pt x="306" y="54"/>
                  </a:moveTo>
                  <a:cubicBezTo>
                    <a:pt x="233" y="48"/>
                    <a:pt x="170" y="10"/>
                    <a:pt x="170" y="9"/>
                  </a:cubicBezTo>
                  <a:cubicBezTo>
                    <a:pt x="170" y="9"/>
                    <a:pt x="170" y="9"/>
                    <a:pt x="170" y="9"/>
                  </a:cubicBezTo>
                  <a:cubicBezTo>
                    <a:pt x="155" y="3"/>
                    <a:pt x="139" y="0"/>
                    <a:pt x="122" y="0"/>
                  </a:cubicBezTo>
                  <a:cubicBezTo>
                    <a:pt x="55" y="0"/>
                    <a:pt x="0" y="54"/>
                    <a:pt x="0" y="122"/>
                  </a:cubicBezTo>
                  <a:cubicBezTo>
                    <a:pt x="0" y="189"/>
                    <a:pt x="55" y="244"/>
                    <a:pt x="122" y="244"/>
                  </a:cubicBezTo>
                  <a:cubicBezTo>
                    <a:pt x="139" y="244"/>
                    <a:pt x="155" y="240"/>
                    <a:pt x="170" y="234"/>
                  </a:cubicBezTo>
                  <a:cubicBezTo>
                    <a:pt x="170" y="234"/>
                    <a:pt x="170" y="234"/>
                    <a:pt x="170" y="234"/>
                  </a:cubicBezTo>
                  <a:cubicBezTo>
                    <a:pt x="170" y="234"/>
                    <a:pt x="233" y="195"/>
                    <a:pt x="306" y="190"/>
                  </a:cubicBezTo>
                  <a:cubicBezTo>
                    <a:pt x="361" y="127"/>
                    <a:pt x="361" y="127"/>
                    <a:pt x="361" y="127"/>
                  </a:cubicBezTo>
                  <a:lnTo>
                    <a:pt x="306" y="5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900"/>
            </a:p>
          </p:txBody>
        </p:sp>
        <p:sp>
          <p:nvSpPr>
            <p:cNvPr id="83" name="Oval 12">
              <a:extLst>
                <a:ext uri="{FF2B5EF4-FFF2-40B4-BE49-F238E27FC236}">
                  <a16:creationId xmlns:a16="http://schemas.microsoft.com/office/drawing/2014/main" id="{86846FF3-8107-4725-9646-8A16330D4BBA}"/>
                </a:ext>
              </a:extLst>
            </p:cNvPr>
            <p:cNvSpPr>
              <a:spLocks noChangeArrowheads="1"/>
            </p:cNvSpPr>
            <p:nvPr userDrawn="1"/>
          </p:nvSpPr>
          <p:spPr bwMode="auto">
            <a:xfrm>
              <a:off x="2062091" y="2810416"/>
              <a:ext cx="979720" cy="97377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pic>
        <p:nvPicPr>
          <p:cNvPr id="84" name="Graphic 83">
            <a:extLst>
              <a:ext uri="{FF2B5EF4-FFF2-40B4-BE49-F238E27FC236}">
                <a16:creationId xmlns:a16="http://schemas.microsoft.com/office/drawing/2014/main" id="{B39845D8-473B-4A11-8F3F-9A0FF9B2DB8A}"/>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249394" y="6016378"/>
            <a:ext cx="144000" cy="144000"/>
          </a:xfrm>
          <a:prstGeom prst="rect">
            <a:avLst/>
          </a:prstGeom>
        </p:spPr>
      </p:pic>
      <p:sp>
        <p:nvSpPr>
          <p:cNvPr id="85" name="Text Placeholder 23">
            <a:extLst>
              <a:ext uri="{FF2B5EF4-FFF2-40B4-BE49-F238E27FC236}">
                <a16:creationId xmlns:a16="http://schemas.microsoft.com/office/drawing/2014/main" id="{491F8AAA-1ABC-41F4-A445-166E9E8308F3}"/>
              </a:ext>
            </a:extLst>
          </p:cNvPr>
          <p:cNvSpPr>
            <a:spLocks noGrp="1"/>
          </p:cNvSpPr>
          <p:nvPr>
            <p:ph type="body" sz="quarter" idx="29" hasCustomPrompt="1"/>
          </p:nvPr>
        </p:nvSpPr>
        <p:spPr>
          <a:xfrm>
            <a:off x="553665" y="6351448"/>
            <a:ext cx="5840412" cy="2995751"/>
          </a:xfrm>
        </p:spPr>
        <p:txBody>
          <a:bodyPr>
            <a:normAutofit/>
          </a:bodyPr>
          <a:lstStyle>
            <a:lvl1pPr marL="0" indent="0" algn="justLow" rtl="1">
              <a:lnSpc>
                <a:spcPct val="120000"/>
              </a:lnSpc>
              <a:buNone/>
              <a:defRPr sz="1100">
                <a:cs typeface="+mj-cs"/>
              </a:defRPr>
            </a:lvl1pPr>
          </a:lstStyle>
          <a:p>
            <a:pPr lvl="0"/>
            <a:r>
              <a:rPr lang="ar-SY" dirty="0"/>
              <a:t>إذا كنت تحتاج إلى عدد أكبر من الفقرات يتيح لك مولد النص </a:t>
            </a:r>
            <a:r>
              <a:rPr lang="ar-SY" dirty="0" err="1"/>
              <a:t>العربى</a:t>
            </a:r>
            <a:r>
              <a:rPr lang="ar-SY" dirty="0"/>
              <a:t> زيادة عدد الفقرات كما تريد، النص لن يبدو مقسما ولا يحوي أخطاء لغوية، مولد النص </a:t>
            </a:r>
            <a:r>
              <a:rPr lang="ar-SY" dirty="0" err="1"/>
              <a:t>العربى</a:t>
            </a:r>
            <a:r>
              <a:rPr lang="ar-SY" dirty="0"/>
              <a:t> مفيد لمصممي المواقع على وجه الخصوص، حيث يحتاج العميل </a:t>
            </a:r>
            <a:r>
              <a:rPr lang="ar-SY" dirty="0" err="1"/>
              <a:t>فى</a:t>
            </a:r>
            <a:r>
              <a:rPr lang="ar-SY" dirty="0"/>
              <a:t> كثير من الأحيان أن يطلع على صورة حقيقية لتصميم الموقع.</a:t>
            </a:r>
          </a:p>
        </p:txBody>
      </p:sp>
    </p:spTree>
    <p:extLst>
      <p:ext uri="{BB962C8B-B14F-4D97-AF65-F5344CB8AC3E}">
        <p14:creationId xmlns:p14="http://schemas.microsoft.com/office/powerpoint/2010/main" val="3958434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additive="base">
                                        <p:cTn id="7" dur="500" fill="hold"/>
                                        <p:tgtEl>
                                          <p:spTgt spid="80"/>
                                        </p:tgtEl>
                                        <p:attrNameLst>
                                          <p:attrName>ppt_x</p:attrName>
                                        </p:attrNameLst>
                                      </p:cBhvr>
                                      <p:tavLst>
                                        <p:tav tm="0">
                                          <p:val>
                                            <p:strVal val="0-#ppt_w/2"/>
                                          </p:val>
                                        </p:tav>
                                        <p:tav tm="100000">
                                          <p:val>
                                            <p:strVal val="#ppt_x"/>
                                          </p:val>
                                        </p:tav>
                                      </p:tavLst>
                                    </p:anim>
                                    <p:anim calcmode="lin" valueType="num">
                                      <p:cBhvr additive="base">
                                        <p:cTn id="8" dur="500" fill="hold"/>
                                        <p:tgtEl>
                                          <p:spTgt spid="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D92B00E-EFAA-4E7E-88DF-258B0C8DEDD9}" type="datetimeFigureOut">
              <a:rPr lang="en-US" smtClean="0"/>
              <a:t>7/26/2023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49FF3B-8A47-49A9-8F71-2D6255A3CE1C}" type="slidenum">
              <a:rPr lang="en-US" smtClean="0"/>
              <a:t>‹#›</a:t>
            </a:fld>
            <a:endParaRPr lang="en-US"/>
          </a:p>
        </p:txBody>
      </p:sp>
    </p:spTree>
    <p:extLst>
      <p:ext uri="{BB962C8B-B14F-4D97-AF65-F5344CB8AC3E}">
        <p14:creationId xmlns:p14="http://schemas.microsoft.com/office/powerpoint/2010/main" val="2912613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92B00E-EFAA-4E7E-88DF-258B0C8DEDD9}" type="datetimeFigureOut">
              <a:rPr lang="en-US" smtClean="0"/>
              <a:t>7/26/2023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49FF3B-8A47-49A9-8F71-2D6255A3CE1C}" type="slidenum">
              <a:rPr lang="en-US" smtClean="0"/>
              <a:t>‹#›</a:t>
            </a:fld>
            <a:endParaRPr lang="en-US"/>
          </a:p>
        </p:txBody>
      </p:sp>
    </p:spTree>
    <p:extLst>
      <p:ext uri="{BB962C8B-B14F-4D97-AF65-F5344CB8AC3E}">
        <p14:creationId xmlns:p14="http://schemas.microsoft.com/office/powerpoint/2010/main" val="353025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D92B00E-EFAA-4E7E-88DF-258B0C8DEDD9}" type="datetimeFigureOut">
              <a:rPr lang="en-US" smtClean="0"/>
              <a:t>7/26/2023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9FF3B-8A47-49A9-8F71-2D6255A3CE1C}" type="slidenum">
              <a:rPr lang="en-US" smtClean="0"/>
              <a:t>‹#›</a:t>
            </a:fld>
            <a:endParaRPr lang="en-US"/>
          </a:p>
        </p:txBody>
      </p:sp>
    </p:spTree>
    <p:extLst>
      <p:ext uri="{BB962C8B-B14F-4D97-AF65-F5344CB8AC3E}">
        <p14:creationId xmlns:p14="http://schemas.microsoft.com/office/powerpoint/2010/main" val="1311342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2D92B00E-EFAA-4E7E-88DF-258B0C8DEDD9}" type="datetimeFigureOut">
              <a:rPr lang="en-US" smtClean="0"/>
              <a:t>7/26/2023</a:t>
            </a:fld>
            <a:endParaRPr 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4849FF3B-8A47-49A9-8F71-2D6255A3CE1C}" type="slidenum">
              <a:rPr lang="en-US" smtClean="0"/>
              <a:t>‹#›</a:t>
            </a:fld>
            <a:endParaRPr lang="en-US"/>
          </a:p>
        </p:txBody>
      </p:sp>
    </p:spTree>
    <p:extLst>
      <p:ext uri="{BB962C8B-B14F-4D97-AF65-F5344CB8AC3E}">
        <p14:creationId xmlns:p14="http://schemas.microsoft.com/office/powerpoint/2010/main" val="39592714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2" r:id="rId6"/>
    <p:sldLayoutId id="2147483666" r:id="rId7"/>
    <p:sldLayoutId id="2147483667" r:id="rId8"/>
    <p:sldLayoutId id="2147483668" r:id="rId9"/>
    <p:sldLayoutId id="2147483669" r:id="rId10"/>
    <p:sldLayoutId id="2147483670" r:id="rId11"/>
    <p:sldLayoutId id="2147483671"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D744AAE-CA0D-4F7D-AD02-1C59D49B608D}"/>
              </a:ext>
            </a:extLst>
          </p:cNvPr>
          <p:cNvSpPr>
            <a:spLocks noGrp="1"/>
          </p:cNvSpPr>
          <p:nvPr>
            <p:ph type="body" sz="quarter" idx="10"/>
          </p:nvPr>
        </p:nvSpPr>
        <p:spPr>
          <a:xfrm>
            <a:off x="0" y="2618212"/>
            <a:ext cx="6550925" cy="467077"/>
          </a:xfrm>
        </p:spPr>
        <p:txBody>
          <a:bodyPr/>
          <a:lstStyle/>
          <a:p>
            <a:r>
              <a:rPr lang="ar-SY" sz="2200" dirty="0"/>
              <a:t>تحديد المؤشرات الديناميكية والاقتصادية في السيارة الكهربائية العاملة</a:t>
            </a:r>
            <a:r>
              <a:rPr lang="en-US" sz="2200" dirty="0"/>
              <a:t> </a:t>
            </a:r>
            <a:r>
              <a:rPr lang="ar-SY" sz="2200" dirty="0"/>
              <a:t>على خلايا الوقود – المدخرات</a:t>
            </a:r>
          </a:p>
          <a:p>
            <a:endParaRPr lang="en-US" dirty="0"/>
          </a:p>
        </p:txBody>
      </p:sp>
      <p:sp>
        <p:nvSpPr>
          <p:cNvPr id="8" name="Text Placeholder 7">
            <a:extLst>
              <a:ext uri="{FF2B5EF4-FFF2-40B4-BE49-F238E27FC236}">
                <a16:creationId xmlns:a16="http://schemas.microsoft.com/office/drawing/2014/main" id="{E62F10BC-81F5-48DA-BD00-41EDF679AF1F}"/>
              </a:ext>
            </a:extLst>
          </p:cNvPr>
          <p:cNvSpPr>
            <a:spLocks noGrp="1"/>
          </p:cNvSpPr>
          <p:nvPr>
            <p:ph type="body" sz="quarter" idx="12"/>
          </p:nvPr>
        </p:nvSpPr>
        <p:spPr/>
        <p:txBody>
          <a:bodyPr/>
          <a:lstStyle/>
          <a:p>
            <a:r>
              <a:rPr lang="ar-SY" dirty="0"/>
              <a:t>م. ربيع عدنان علو </a:t>
            </a:r>
            <a:endParaRPr lang="en-US" dirty="0"/>
          </a:p>
        </p:txBody>
      </p:sp>
      <p:sp>
        <p:nvSpPr>
          <p:cNvPr id="9" name="Text Placeholder 8">
            <a:extLst>
              <a:ext uri="{FF2B5EF4-FFF2-40B4-BE49-F238E27FC236}">
                <a16:creationId xmlns:a16="http://schemas.microsoft.com/office/drawing/2014/main" id="{89EA46EF-14FC-4A32-BDDF-182621F90A35}"/>
              </a:ext>
            </a:extLst>
          </p:cNvPr>
          <p:cNvSpPr>
            <a:spLocks noGrp="1"/>
          </p:cNvSpPr>
          <p:nvPr>
            <p:ph type="body" sz="quarter" idx="18"/>
          </p:nvPr>
        </p:nvSpPr>
        <p:spPr/>
        <p:txBody>
          <a:bodyPr/>
          <a:lstStyle/>
          <a:p>
            <a:r>
              <a:rPr lang="ar-SY" dirty="0"/>
              <a:t>أ.د. مسلم طعمة </a:t>
            </a:r>
            <a:endParaRPr lang="en-US" dirty="0"/>
          </a:p>
        </p:txBody>
      </p:sp>
      <p:sp>
        <p:nvSpPr>
          <p:cNvPr id="10" name="Text Placeholder 9">
            <a:extLst>
              <a:ext uri="{FF2B5EF4-FFF2-40B4-BE49-F238E27FC236}">
                <a16:creationId xmlns:a16="http://schemas.microsoft.com/office/drawing/2014/main" id="{1F35C5AC-0A5D-46D7-A7DB-7D940786A7A0}"/>
              </a:ext>
            </a:extLst>
          </p:cNvPr>
          <p:cNvSpPr>
            <a:spLocks noGrp="1"/>
          </p:cNvSpPr>
          <p:nvPr>
            <p:ph type="body" sz="quarter" idx="20"/>
          </p:nvPr>
        </p:nvSpPr>
        <p:spPr/>
        <p:txBody>
          <a:bodyPr/>
          <a:lstStyle/>
          <a:p>
            <a:r>
              <a:rPr lang="ar-SY" dirty="0"/>
              <a:t>أ.د. عباس صندوق</a:t>
            </a:r>
            <a:endParaRPr lang="en-US" dirty="0"/>
          </a:p>
        </p:txBody>
      </p:sp>
      <p:sp>
        <p:nvSpPr>
          <p:cNvPr id="11" name="Text Placeholder 10">
            <a:extLst>
              <a:ext uri="{FF2B5EF4-FFF2-40B4-BE49-F238E27FC236}">
                <a16:creationId xmlns:a16="http://schemas.microsoft.com/office/drawing/2014/main" id="{4849D4E3-0ACF-407F-B436-AC742B20DCFF}"/>
              </a:ext>
            </a:extLst>
          </p:cNvPr>
          <p:cNvSpPr>
            <a:spLocks noGrp="1"/>
          </p:cNvSpPr>
          <p:nvPr>
            <p:ph type="body" sz="quarter" idx="22"/>
          </p:nvPr>
        </p:nvSpPr>
        <p:spPr/>
        <p:txBody>
          <a:bodyPr/>
          <a:lstStyle/>
          <a:p>
            <a:r>
              <a:rPr lang="ar-SY" dirty="0"/>
              <a:t>هندسة السيارات والآليات الثقيلة </a:t>
            </a:r>
          </a:p>
          <a:p>
            <a:endParaRPr lang="en-US" dirty="0"/>
          </a:p>
        </p:txBody>
      </p:sp>
      <p:sp>
        <p:nvSpPr>
          <p:cNvPr id="12" name="Text Placeholder 11">
            <a:extLst>
              <a:ext uri="{FF2B5EF4-FFF2-40B4-BE49-F238E27FC236}">
                <a16:creationId xmlns:a16="http://schemas.microsoft.com/office/drawing/2014/main" id="{5D55014D-32ED-4B07-8EFB-7915D8D91CBC}"/>
              </a:ext>
            </a:extLst>
          </p:cNvPr>
          <p:cNvSpPr>
            <a:spLocks noGrp="1"/>
          </p:cNvSpPr>
          <p:nvPr>
            <p:ph type="body" sz="quarter" idx="23"/>
          </p:nvPr>
        </p:nvSpPr>
        <p:spPr/>
        <p:txBody>
          <a:bodyPr/>
          <a:lstStyle/>
          <a:p>
            <a:r>
              <a:rPr lang="ar-SY" dirty="0"/>
              <a:t>هندسة الآليات والمحركات – سيارات كهربائية </a:t>
            </a:r>
            <a:endParaRPr lang="en-US" dirty="0"/>
          </a:p>
        </p:txBody>
      </p:sp>
      <p:sp>
        <p:nvSpPr>
          <p:cNvPr id="13" name="Text Placeholder 12">
            <a:extLst>
              <a:ext uri="{FF2B5EF4-FFF2-40B4-BE49-F238E27FC236}">
                <a16:creationId xmlns:a16="http://schemas.microsoft.com/office/drawing/2014/main" id="{8F26A252-9E66-419F-95CD-78B429CA7294}"/>
              </a:ext>
            </a:extLst>
          </p:cNvPr>
          <p:cNvSpPr>
            <a:spLocks noGrp="1"/>
          </p:cNvSpPr>
          <p:nvPr>
            <p:ph type="body" sz="quarter" idx="29"/>
          </p:nvPr>
        </p:nvSpPr>
        <p:spPr/>
        <p:txBody>
          <a:bodyPr/>
          <a:lstStyle/>
          <a:p>
            <a:r>
              <a:rPr lang="ar-SY" dirty="0"/>
              <a:t>يتضمن هذا البحث منهجية علمية شملت دراسة نظرية وتجريبية عملية من خلال قيامنا بوضع نموذج حاسوبي لسيارة كهربائية ونظام قيادتها ضمن بيئة برنامج النمذجة الذي استُخدام مع تغيير منبع القدرة الكهربائية المؤمن لحركة السيارة لتتم عملية النمذجة مرة على اعتبار المدخرات هي منبع القدرة ومرة أخرى تم اعتبار مكدس خلايا الوقود هو منبع القدرة ,  بعد التعرف على الجانب النظري ومكونات وأجزاء السيارة المقترح تصميمها ووظيفة كل جزء مكون لها , ليتم بعدها الانتقال إلى التصميم العملي لنموذج مخبري لمركبة كهربائية  مع الاختيار الأمثل لعملية الربط الميكانيكية بين منبع التغذية والعجلات القائدة في السيارة ، ليؤمن أكبر قدر ممكن من انتقال الطاقة إلى العجلات القائدة من دون حدوث </a:t>
            </a:r>
            <a:r>
              <a:rPr lang="ar-SY" dirty="0" err="1"/>
              <a:t>ضياعات</a:t>
            </a:r>
            <a:r>
              <a:rPr lang="ar-SY" dirty="0"/>
              <a:t> كبيرة ، واختبار هذا النموذج على منصة اختبار أداء السيارة ( جهاز الدينامومتر) وأخذ المحددات والمؤشرات التي تعبر بكاملها عن أداء النموذج المخبري المصمم ، ومقارنة هذه النتائج والقيم التي تم الحصول عليها مع نتائج وقيم الحسابات النظرية و </a:t>
            </a:r>
            <a:r>
              <a:rPr lang="ar-SY" dirty="0" err="1"/>
              <a:t>النمذجية</a:t>
            </a:r>
            <a:r>
              <a:rPr lang="ar-SY" dirty="0"/>
              <a:t> التي حصلنا عليها ومناقشتها , مع ذكر الجانب الاقتصادي من خلال وضع التكاليف المالية لعملية التصميم التي تمت ، والاقتراح المتوقع للقيمة الإجمالية لتصميم المركبة الكهربائية التجريبية الصغيرة الحجم والمخصصة لراكبين .</a:t>
            </a:r>
            <a:endParaRPr lang="en-US" dirty="0"/>
          </a:p>
        </p:txBody>
      </p:sp>
    </p:spTree>
    <p:extLst>
      <p:ext uri="{BB962C8B-B14F-4D97-AF65-F5344CB8AC3E}">
        <p14:creationId xmlns:p14="http://schemas.microsoft.com/office/powerpoint/2010/main" val="2515340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40BD67F-EDD6-46F0-B53B-E9235C47CAE7}"/>
              </a:ext>
            </a:extLst>
          </p:cNvPr>
          <p:cNvSpPr>
            <a:spLocks noGrp="1"/>
          </p:cNvSpPr>
          <p:nvPr>
            <p:ph type="body" sz="quarter" idx="11"/>
          </p:nvPr>
        </p:nvSpPr>
        <p:spPr/>
        <p:txBody>
          <a:bodyPr>
            <a:normAutofit fontScale="55000" lnSpcReduction="20000"/>
          </a:bodyPr>
          <a:lstStyle/>
          <a:p>
            <a:r>
              <a:rPr lang="en-US" dirty="0"/>
              <a:t>Determining the Dynamic and Economic Parameters of Electric Powered Vehicles by Fuel Cells- Batteries</a:t>
            </a:r>
          </a:p>
          <a:p>
            <a:endParaRPr lang="en-US" dirty="0"/>
          </a:p>
        </p:txBody>
      </p:sp>
      <p:sp>
        <p:nvSpPr>
          <p:cNvPr id="8" name="Text Placeholder 7">
            <a:extLst>
              <a:ext uri="{FF2B5EF4-FFF2-40B4-BE49-F238E27FC236}">
                <a16:creationId xmlns:a16="http://schemas.microsoft.com/office/drawing/2014/main" id="{B4A9F9FB-C61B-42A7-B4AD-149B9865EF8B}"/>
              </a:ext>
            </a:extLst>
          </p:cNvPr>
          <p:cNvSpPr>
            <a:spLocks noGrp="1"/>
          </p:cNvSpPr>
          <p:nvPr>
            <p:ph type="body" sz="quarter" idx="13"/>
          </p:nvPr>
        </p:nvSpPr>
        <p:spPr/>
        <p:txBody>
          <a:bodyPr/>
          <a:lstStyle/>
          <a:p>
            <a:r>
              <a:rPr lang="en-US" dirty="0"/>
              <a:t>Eng .RABBEH ADNAN ALO </a:t>
            </a:r>
          </a:p>
          <a:p>
            <a:endParaRPr lang="en-US" dirty="0"/>
          </a:p>
        </p:txBody>
      </p:sp>
      <p:sp>
        <p:nvSpPr>
          <p:cNvPr id="9" name="Text Placeholder 8">
            <a:extLst>
              <a:ext uri="{FF2B5EF4-FFF2-40B4-BE49-F238E27FC236}">
                <a16:creationId xmlns:a16="http://schemas.microsoft.com/office/drawing/2014/main" id="{A0A635AE-0264-498F-A25F-4C63E698370D}"/>
              </a:ext>
            </a:extLst>
          </p:cNvPr>
          <p:cNvSpPr>
            <a:spLocks noGrp="1"/>
          </p:cNvSpPr>
          <p:nvPr>
            <p:ph type="body" sz="quarter" idx="19"/>
          </p:nvPr>
        </p:nvSpPr>
        <p:spPr/>
        <p:txBody>
          <a:bodyPr/>
          <a:lstStyle/>
          <a:p>
            <a:r>
              <a:rPr lang="en-US" dirty="0" err="1"/>
              <a:t>Dr.Eng</a:t>
            </a:r>
            <a:r>
              <a:rPr lang="en-US" dirty="0"/>
              <a:t> . </a:t>
            </a:r>
            <a:r>
              <a:rPr lang="en-US" dirty="0" err="1"/>
              <a:t>Musllam</a:t>
            </a:r>
            <a:r>
              <a:rPr lang="en-US" dirty="0"/>
              <a:t> Toma</a:t>
            </a:r>
          </a:p>
          <a:p>
            <a:endParaRPr lang="en-US" dirty="0"/>
          </a:p>
        </p:txBody>
      </p:sp>
      <p:sp>
        <p:nvSpPr>
          <p:cNvPr id="10" name="Text Placeholder 9">
            <a:extLst>
              <a:ext uri="{FF2B5EF4-FFF2-40B4-BE49-F238E27FC236}">
                <a16:creationId xmlns:a16="http://schemas.microsoft.com/office/drawing/2014/main" id="{195478EF-0C4B-46B3-A214-90A04C653CA5}"/>
              </a:ext>
            </a:extLst>
          </p:cNvPr>
          <p:cNvSpPr>
            <a:spLocks noGrp="1"/>
          </p:cNvSpPr>
          <p:nvPr>
            <p:ph type="body" sz="quarter" idx="21"/>
          </p:nvPr>
        </p:nvSpPr>
        <p:spPr/>
        <p:txBody>
          <a:bodyPr/>
          <a:lstStyle/>
          <a:p>
            <a:r>
              <a:rPr lang="en-US" dirty="0"/>
              <a:t> </a:t>
            </a:r>
            <a:r>
              <a:rPr lang="en-US" dirty="0" err="1"/>
              <a:t>Dr.Eng</a:t>
            </a:r>
            <a:r>
              <a:rPr lang="en-US" dirty="0"/>
              <a:t> . Abbas </a:t>
            </a:r>
            <a:r>
              <a:rPr lang="en-US" dirty="0" err="1"/>
              <a:t>Sandouk</a:t>
            </a:r>
            <a:endParaRPr lang="en-US" dirty="0"/>
          </a:p>
          <a:p>
            <a:endParaRPr lang="en-US" dirty="0"/>
          </a:p>
        </p:txBody>
      </p:sp>
      <p:sp>
        <p:nvSpPr>
          <p:cNvPr id="11" name="Text Placeholder 10">
            <a:extLst>
              <a:ext uri="{FF2B5EF4-FFF2-40B4-BE49-F238E27FC236}">
                <a16:creationId xmlns:a16="http://schemas.microsoft.com/office/drawing/2014/main" id="{02EB3EE1-20B6-4BB3-B855-4123E6C6D919}"/>
              </a:ext>
            </a:extLst>
          </p:cNvPr>
          <p:cNvSpPr>
            <a:spLocks noGrp="1"/>
          </p:cNvSpPr>
          <p:nvPr>
            <p:ph type="body" sz="quarter" idx="22"/>
          </p:nvPr>
        </p:nvSpPr>
        <p:spPr/>
        <p:txBody>
          <a:bodyPr/>
          <a:lstStyle/>
          <a:p>
            <a:r>
              <a:rPr lang="en-US" dirty="0"/>
              <a:t>Department of Automotive and Heavy Machinery Engineering</a:t>
            </a:r>
          </a:p>
        </p:txBody>
      </p:sp>
      <p:sp>
        <p:nvSpPr>
          <p:cNvPr id="12" name="Text Placeholder 11">
            <a:extLst>
              <a:ext uri="{FF2B5EF4-FFF2-40B4-BE49-F238E27FC236}">
                <a16:creationId xmlns:a16="http://schemas.microsoft.com/office/drawing/2014/main" id="{3CD07CDB-9454-41F8-9AE6-DE86120161F4}"/>
              </a:ext>
            </a:extLst>
          </p:cNvPr>
          <p:cNvSpPr>
            <a:spLocks noGrp="1"/>
          </p:cNvSpPr>
          <p:nvPr>
            <p:ph type="body" sz="quarter" idx="30"/>
          </p:nvPr>
        </p:nvSpPr>
        <p:spPr/>
        <p:txBody>
          <a:bodyPr>
            <a:normAutofit fontScale="25000" lnSpcReduction="20000"/>
          </a:bodyPr>
          <a:lstStyle/>
          <a:p>
            <a:pPr algn="just"/>
            <a:r>
              <a:rPr lang="en-US" sz="4800" dirty="0"/>
              <a:t>This   research   includes   a   scientific   methodology   that   includes   a   theoretical   and experimental practical study through our development of a computer model of an electric car and its driving system within the environment of the modeling program that was used with the change of the electrical power source secured to the movement of the car to complete the modeling process once considering the battery as the source of power and again it was considered The fuel cell stack is the power supply, After getting acquainted with the theoretical aspect, the components and parts of the car proposed to be designed, and  the  function  of  each  component  part,  then  move  on  to the  practical  design  of  a laboratory model of an electric vehicle with the optimal choice of the mechanical linkage process between the power source and the driving wheels in the car to secure the largest possible amount of energy transmission to the driving wheels without The occurrence of large losses and testing this model on the car performance test platform (dynamometer) and  taking  all  the  determinants  and  indicators  that  express  the  performance  of  the designed</a:t>
            </a:r>
            <a:r>
              <a:rPr lang="ar-SY" sz="4800" dirty="0"/>
              <a:t> </a:t>
            </a:r>
            <a:r>
              <a:rPr lang="en-US" sz="4800" dirty="0"/>
              <a:t>laboratory model and comparing these results and the values obtained with the results  and  values  of  the  theoretical  and  model  calculations  that  we  obtained  and discussing  them, Mentioning  the  economic  aspect  by  putting  the  financial  costs  of  the design process that took place and the expected proposal for the total value of the design of  the  experimental  electric  vehicle,  which  is  small  in  size  and  intended  for  two</a:t>
            </a:r>
            <a:r>
              <a:rPr lang="ar-SY" sz="4800" dirty="0"/>
              <a:t> </a:t>
            </a:r>
            <a:r>
              <a:rPr lang="en-US" sz="4800" dirty="0"/>
              <a:t>passengers.</a:t>
            </a:r>
          </a:p>
          <a:p>
            <a:endParaRPr lang="en-US" dirty="0"/>
          </a:p>
        </p:txBody>
      </p:sp>
    </p:spTree>
    <p:extLst>
      <p:ext uri="{BB962C8B-B14F-4D97-AF65-F5344CB8AC3E}">
        <p14:creationId xmlns:p14="http://schemas.microsoft.com/office/powerpoint/2010/main" val="1089152755"/>
      </p:ext>
    </p:extLst>
  </p:cSld>
  <p:clrMapOvr>
    <a:masterClrMapping/>
  </p:clrMapOvr>
</p:sld>
</file>

<file path=ppt/theme/theme1.xml><?xml version="1.0" encoding="utf-8"?>
<a:theme xmlns:a="http://schemas.openxmlformats.org/drawingml/2006/main" name="Office Theme">
  <a:themeElements>
    <a:clrScheme name="الوان همك">
      <a:dk1>
        <a:sysClr val="windowText" lastClr="000000"/>
      </a:dk1>
      <a:lt1>
        <a:sysClr val="window" lastClr="FFFFFF"/>
      </a:lt1>
      <a:dk2>
        <a:srgbClr val="44546A"/>
      </a:dk2>
      <a:lt2>
        <a:srgbClr val="E7E6E6"/>
      </a:lt2>
      <a:accent1>
        <a:srgbClr val="B2B2B2"/>
      </a:accent1>
      <a:accent2>
        <a:srgbClr val="F9D829"/>
      </a:accent2>
      <a:accent3>
        <a:srgbClr val="7D204B"/>
      </a:accent3>
      <a:accent4>
        <a:srgbClr val="B2B2B2"/>
      </a:accent4>
      <a:accent5>
        <a:srgbClr val="F9D829"/>
      </a:accent5>
      <a:accent6>
        <a:srgbClr val="7D204B"/>
      </a:accent6>
      <a:hlink>
        <a:srgbClr val="0563C1"/>
      </a:hlink>
      <a:folHlink>
        <a:srgbClr val="954F72"/>
      </a:folHlink>
    </a:clrScheme>
    <a:fontScheme name="همك بوسترات">
      <a:majorFont>
        <a:latin typeface="Bahij TheSansArabic Plain"/>
        <a:ea typeface=""/>
        <a:cs typeface="Bahij TheSansArabic Plain"/>
      </a:majorFont>
      <a:minorFont>
        <a:latin typeface="Bahij TheSansArabic Plain"/>
        <a:ea typeface=""/>
        <a:cs typeface="Bahij TheSansArabic Plai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92</TotalTime>
  <Words>524</Words>
  <Application>Microsoft Office PowerPoint</Application>
  <PresentationFormat>A4 Paper (210x297 mm)</PresentationFormat>
  <Paragraphs>13</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Bahij TheSansArabic Bold</vt:lpstr>
      <vt:lpstr>Arial</vt:lpstr>
      <vt:lpstr>Calibri</vt:lpstr>
      <vt:lpstr>Bahij TheSansArabic Plain</vt:lpstr>
      <vt:lpstr>Office Theme</vt:lpstr>
      <vt:lpstr>PowerPoint Presentation</vt:lpstr>
      <vt:lpstr>PowerPoint Presentation</vt:lpstr>
    </vt:vector>
  </TitlesOfParts>
  <Company>Moness.designer@gmail.com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Moness kassab</dc:creator>
  <cp:lastModifiedBy>Rabbeh Alo</cp:lastModifiedBy>
  <cp:revision>22</cp:revision>
  <dcterms:created xsi:type="dcterms:W3CDTF">2023-01-13T19:11:45Z</dcterms:created>
  <dcterms:modified xsi:type="dcterms:W3CDTF">2023-07-26T07:23:27Z</dcterms:modified>
</cp:coreProperties>
</file>