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9"/>
  </p:notesMasterIdLst>
  <p:sldIdLst>
    <p:sldId id="257" r:id="rId2"/>
    <p:sldId id="264" r:id="rId3"/>
    <p:sldId id="267" r:id="rId4"/>
    <p:sldId id="265" r:id="rId5"/>
    <p:sldId id="266" r:id="rId6"/>
    <p:sldId id="269" r:id="rId7"/>
    <p:sldId id="268" r:id="rId8"/>
  </p:sldIdLst>
  <p:sldSz cx="21396325" cy="30267275"/>
  <p:notesSz cx="6858000" cy="9144000"/>
  <p:embeddedFontLst>
    <p:embeddedFont>
      <p:font typeface="Calibri Light" panose="020F0302020204030204" pitchFamily="34" charset="0"/>
      <p:regular r:id="rId10"/>
      <p:italic r:id="rId11"/>
    </p:embeddedFont>
    <p:embeddedFont>
      <p:font typeface="Bahij TheSansArabic Plain" panose="02040503050201020203" charset="-78"/>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2479722" rtl="0" eaLnBrk="1" latinLnBrk="0" hangingPunct="1">
      <a:defRPr sz="4881" kern="1200">
        <a:solidFill>
          <a:schemeClr val="tx1"/>
        </a:solidFill>
        <a:latin typeface="+mn-lt"/>
        <a:ea typeface="+mn-ea"/>
        <a:cs typeface="+mn-cs"/>
      </a:defRPr>
    </a:lvl1pPr>
    <a:lvl2pPr marL="1239861" algn="l" defTabSz="2479722" rtl="0" eaLnBrk="1" latinLnBrk="0" hangingPunct="1">
      <a:defRPr sz="4881" kern="1200">
        <a:solidFill>
          <a:schemeClr val="tx1"/>
        </a:solidFill>
        <a:latin typeface="+mn-lt"/>
        <a:ea typeface="+mn-ea"/>
        <a:cs typeface="+mn-cs"/>
      </a:defRPr>
    </a:lvl2pPr>
    <a:lvl3pPr marL="2479722" algn="l" defTabSz="2479722" rtl="0" eaLnBrk="1" latinLnBrk="0" hangingPunct="1">
      <a:defRPr sz="4881" kern="1200">
        <a:solidFill>
          <a:schemeClr val="tx1"/>
        </a:solidFill>
        <a:latin typeface="+mn-lt"/>
        <a:ea typeface="+mn-ea"/>
        <a:cs typeface="+mn-cs"/>
      </a:defRPr>
    </a:lvl3pPr>
    <a:lvl4pPr marL="3719582" algn="l" defTabSz="2479722" rtl="0" eaLnBrk="1" latinLnBrk="0" hangingPunct="1">
      <a:defRPr sz="4881" kern="1200">
        <a:solidFill>
          <a:schemeClr val="tx1"/>
        </a:solidFill>
        <a:latin typeface="+mn-lt"/>
        <a:ea typeface="+mn-ea"/>
        <a:cs typeface="+mn-cs"/>
      </a:defRPr>
    </a:lvl4pPr>
    <a:lvl5pPr marL="4959443" algn="l" defTabSz="2479722" rtl="0" eaLnBrk="1" latinLnBrk="0" hangingPunct="1">
      <a:defRPr sz="4881" kern="1200">
        <a:solidFill>
          <a:schemeClr val="tx1"/>
        </a:solidFill>
        <a:latin typeface="+mn-lt"/>
        <a:ea typeface="+mn-ea"/>
        <a:cs typeface="+mn-cs"/>
      </a:defRPr>
    </a:lvl5pPr>
    <a:lvl6pPr marL="6199304" algn="l" defTabSz="2479722" rtl="0" eaLnBrk="1" latinLnBrk="0" hangingPunct="1">
      <a:defRPr sz="4881" kern="1200">
        <a:solidFill>
          <a:schemeClr val="tx1"/>
        </a:solidFill>
        <a:latin typeface="+mn-lt"/>
        <a:ea typeface="+mn-ea"/>
        <a:cs typeface="+mn-cs"/>
      </a:defRPr>
    </a:lvl6pPr>
    <a:lvl7pPr marL="7439165" algn="l" defTabSz="2479722" rtl="0" eaLnBrk="1" latinLnBrk="0" hangingPunct="1">
      <a:defRPr sz="4881" kern="1200">
        <a:solidFill>
          <a:schemeClr val="tx1"/>
        </a:solidFill>
        <a:latin typeface="+mn-lt"/>
        <a:ea typeface="+mn-ea"/>
        <a:cs typeface="+mn-cs"/>
      </a:defRPr>
    </a:lvl7pPr>
    <a:lvl8pPr marL="8679024" algn="l" defTabSz="2479722" rtl="0" eaLnBrk="1" latinLnBrk="0" hangingPunct="1">
      <a:defRPr sz="4881" kern="1200">
        <a:solidFill>
          <a:schemeClr val="tx1"/>
        </a:solidFill>
        <a:latin typeface="+mn-lt"/>
        <a:ea typeface="+mn-ea"/>
        <a:cs typeface="+mn-cs"/>
      </a:defRPr>
    </a:lvl8pPr>
    <a:lvl9pPr marL="9918885" algn="l" defTabSz="2479722"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userDrawn="1">
          <p15:clr>
            <a:srgbClr val="A4A3A4"/>
          </p15:clr>
        </p15:guide>
        <p15:guide id="2" pos="67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mar Albesher" initials="AA" lastIdx="6" clrIdx="0">
    <p:extLst>
      <p:ext uri="{19B8F6BF-5375-455C-9EA6-DF929625EA0E}">
        <p15:presenceInfo xmlns:p15="http://schemas.microsoft.com/office/powerpoint/2012/main" userId="Ammar Albes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4"/>
    <a:srgbClr val="C40E3D"/>
    <a:srgbClr val="FD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64" autoAdjust="0"/>
  </p:normalViewPr>
  <p:slideViewPr>
    <p:cSldViewPr snapToGrid="0">
      <p:cViewPr>
        <p:scale>
          <a:sx n="25" d="100"/>
          <a:sy n="25" d="100"/>
        </p:scale>
        <p:origin x="1650" y="-1308"/>
      </p:cViewPr>
      <p:guideLst>
        <p:guide orient="horz" pos="9533"/>
        <p:guide pos="6739"/>
      </p:guideLst>
    </p:cSldViewPr>
  </p:slideViewPr>
  <p:notesTextViewPr>
    <p:cViewPr>
      <p:scale>
        <a:sx n="1" d="1"/>
        <a:sy n="1" d="1"/>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3C39D-7B3F-4D6B-9FCA-07C3E6CD71B1}" type="datetimeFigureOut">
              <a:rPr lang="en-US" smtClean="0"/>
              <a:t>4/8/2021</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030F-32CA-460C-BDA1-A5FA72CECB50}" type="slidenum">
              <a:rPr lang="en-US" smtClean="0"/>
              <a:t>‹#›</a:t>
            </a:fld>
            <a:endParaRPr lang="en-US"/>
          </a:p>
        </p:txBody>
      </p:sp>
    </p:spTree>
    <p:extLst>
      <p:ext uri="{BB962C8B-B14F-4D97-AF65-F5344CB8AC3E}">
        <p14:creationId xmlns:p14="http://schemas.microsoft.com/office/powerpoint/2010/main" val="377492747"/>
      </p:ext>
    </p:extLst>
  </p:cSld>
  <p:clrMap bg1="lt1" tx1="dk1" bg2="lt2" tx2="dk2" accent1="accent1" accent2="accent2" accent3="accent3" accent4="accent4" accent5="accent5" accent6="accent6" hlink="hlink" folHlink="folHlink"/>
  <p:notesStyle>
    <a:lvl1pPr marL="0" algn="l" defTabSz="2479722" rtl="0" eaLnBrk="1" latinLnBrk="0" hangingPunct="1">
      <a:defRPr sz="3254" kern="1200">
        <a:solidFill>
          <a:schemeClr val="tx1"/>
        </a:solidFill>
        <a:latin typeface="+mn-lt"/>
        <a:ea typeface="+mn-ea"/>
        <a:cs typeface="+mn-cs"/>
      </a:defRPr>
    </a:lvl1pPr>
    <a:lvl2pPr marL="1239861" algn="l" defTabSz="2479722" rtl="0" eaLnBrk="1" latinLnBrk="0" hangingPunct="1">
      <a:defRPr sz="3254" kern="1200">
        <a:solidFill>
          <a:schemeClr val="tx1"/>
        </a:solidFill>
        <a:latin typeface="+mn-lt"/>
        <a:ea typeface="+mn-ea"/>
        <a:cs typeface="+mn-cs"/>
      </a:defRPr>
    </a:lvl2pPr>
    <a:lvl3pPr marL="2479722" algn="l" defTabSz="2479722" rtl="0" eaLnBrk="1" latinLnBrk="0" hangingPunct="1">
      <a:defRPr sz="3254" kern="1200">
        <a:solidFill>
          <a:schemeClr val="tx1"/>
        </a:solidFill>
        <a:latin typeface="+mn-lt"/>
        <a:ea typeface="+mn-ea"/>
        <a:cs typeface="+mn-cs"/>
      </a:defRPr>
    </a:lvl3pPr>
    <a:lvl4pPr marL="3719582" algn="l" defTabSz="2479722" rtl="0" eaLnBrk="1" latinLnBrk="0" hangingPunct="1">
      <a:defRPr sz="3254" kern="1200">
        <a:solidFill>
          <a:schemeClr val="tx1"/>
        </a:solidFill>
        <a:latin typeface="+mn-lt"/>
        <a:ea typeface="+mn-ea"/>
        <a:cs typeface="+mn-cs"/>
      </a:defRPr>
    </a:lvl4pPr>
    <a:lvl5pPr marL="4959443" algn="l" defTabSz="2479722" rtl="0" eaLnBrk="1" latinLnBrk="0" hangingPunct="1">
      <a:defRPr sz="3254" kern="1200">
        <a:solidFill>
          <a:schemeClr val="tx1"/>
        </a:solidFill>
        <a:latin typeface="+mn-lt"/>
        <a:ea typeface="+mn-ea"/>
        <a:cs typeface="+mn-cs"/>
      </a:defRPr>
    </a:lvl5pPr>
    <a:lvl6pPr marL="6199304" algn="l" defTabSz="2479722" rtl="0" eaLnBrk="1" latinLnBrk="0" hangingPunct="1">
      <a:defRPr sz="3254" kern="1200">
        <a:solidFill>
          <a:schemeClr val="tx1"/>
        </a:solidFill>
        <a:latin typeface="+mn-lt"/>
        <a:ea typeface="+mn-ea"/>
        <a:cs typeface="+mn-cs"/>
      </a:defRPr>
    </a:lvl6pPr>
    <a:lvl7pPr marL="7439165" algn="l" defTabSz="2479722" rtl="0" eaLnBrk="1" latinLnBrk="0" hangingPunct="1">
      <a:defRPr sz="3254" kern="1200">
        <a:solidFill>
          <a:schemeClr val="tx1"/>
        </a:solidFill>
        <a:latin typeface="+mn-lt"/>
        <a:ea typeface="+mn-ea"/>
        <a:cs typeface="+mn-cs"/>
      </a:defRPr>
    </a:lvl7pPr>
    <a:lvl8pPr marL="8679024" algn="l" defTabSz="2479722" rtl="0" eaLnBrk="1" latinLnBrk="0" hangingPunct="1">
      <a:defRPr sz="3254" kern="1200">
        <a:solidFill>
          <a:schemeClr val="tx1"/>
        </a:solidFill>
        <a:latin typeface="+mn-lt"/>
        <a:ea typeface="+mn-ea"/>
        <a:cs typeface="+mn-cs"/>
      </a:defRPr>
    </a:lvl8pPr>
    <a:lvl9pPr marL="9918885" algn="l" defTabSz="2479722"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4274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5301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29904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C57925-181F-4EDB-A758-CFF2D43196CC}"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
        <p:nvSpPr>
          <p:cNvPr id="8" name="Picture Placeholder 7"/>
          <p:cNvSpPr>
            <a:spLocks noGrp="1"/>
          </p:cNvSpPr>
          <p:nvPr>
            <p:ph type="pic" sz="quarter" idx="13"/>
          </p:nvPr>
        </p:nvSpPr>
        <p:spPr>
          <a:xfrm>
            <a:off x="721309" y="5806731"/>
            <a:ext cx="9472747" cy="4288650"/>
          </a:xfrm>
        </p:spPr>
        <p:txBody>
          <a:bodyPr>
            <a:normAutofit/>
          </a:bodyPr>
          <a:lstStyle>
            <a:lvl1pPr>
              <a:defRPr sz="2000"/>
            </a:lvl1pPr>
          </a:lstStyle>
          <a:p>
            <a:endParaRPr lang="en-US"/>
          </a:p>
        </p:txBody>
      </p:sp>
      <p:sp>
        <p:nvSpPr>
          <p:cNvPr id="9" name="Picture Placeholder 7"/>
          <p:cNvSpPr>
            <a:spLocks noGrp="1"/>
          </p:cNvSpPr>
          <p:nvPr>
            <p:ph type="pic" sz="quarter" idx="14"/>
          </p:nvPr>
        </p:nvSpPr>
        <p:spPr>
          <a:xfrm>
            <a:off x="684338" y="10828936"/>
            <a:ext cx="3456627" cy="2593760"/>
          </a:xfrm>
        </p:spPr>
        <p:txBody>
          <a:bodyPr>
            <a:normAutofit/>
          </a:bodyPr>
          <a:lstStyle>
            <a:lvl1pPr>
              <a:defRPr sz="2000"/>
            </a:lvl1pPr>
          </a:lstStyle>
          <a:p>
            <a:endParaRPr lang="en-US"/>
          </a:p>
        </p:txBody>
      </p:sp>
      <p:sp>
        <p:nvSpPr>
          <p:cNvPr id="11" name="Picture Placeholder 10"/>
          <p:cNvSpPr>
            <a:spLocks noGrp="1"/>
          </p:cNvSpPr>
          <p:nvPr>
            <p:ph type="pic" sz="quarter" idx="15"/>
          </p:nvPr>
        </p:nvSpPr>
        <p:spPr>
          <a:xfrm>
            <a:off x="4425379" y="10829770"/>
            <a:ext cx="2589075" cy="2593760"/>
          </a:xfrm>
        </p:spPr>
        <p:txBody>
          <a:bodyPr>
            <a:normAutofit/>
          </a:bodyPr>
          <a:lstStyle>
            <a:lvl1pPr>
              <a:defRPr sz="2000"/>
            </a:lvl1pPr>
          </a:lstStyle>
          <a:p>
            <a:endParaRPr lang="en-US"/>
          </a:p>
        </p:txBody>
      </p:sp>
      <p:sp>
        <p:nvSpPr>
          <p:cNvPr id="13" name="Picture Placeholder 12"/>
          <p:cNvSpPr>
            <a:spLocks noGrp="1"/>
          </p:cNvSpPr>
          <p:nvPr>
            <p:ph type="pic" sz="quarter" idx="16"/>
          </p:nvPr>
        </p:nvSpPr>
        <p:spPr>
          <a:xfrm>
            <a:off x="7420120" y="10828938"/>
            <a:ext cx="2736962" cy="2594374"/>
          </a:xfrm>
        </p:spPr>
        <p:txBody>
          <a:bodyPr>
            <a:normAutofit/>
          </a:bodyPr>
          <a:lstStyle>
            <a:lvl1pPr>
              <a:defRPr sz="2000"/>
            </a:lvl1pPr>
          </a:lstStyle>
          <a:p>
            <a:endParaRPr lang="en-US" dirty="0"/>
          </a:p>
        </p:txBody>
      </p:sp>
      <p:sp>
        <p:nvSpPr>
          <p:cNvPr id="15" name="Picture Placeholder 14"/>
          <p:cNvSpPr>
            <a:spLocks noGrp="1"/>
          </p:cNvSpPr>
          <p:nvPr>
            <p:ph type="pic" sz="quarter" idx="17"/>
          </p:nvPr>
        </p:nvSpPr>
        <p:spPr>
          <a:xfrm>
            <a:off x="11091634" y="22667809"/>
            <a:ext cx="9316853" cy="3253676"/>
          </a:xfrm>
        </p:spPr>
        <p:txBody>
          <a:bodyPr>
            <a:normAutofit/>
          </a:bodyPr>
          <a:lstStyle>
            <a:lvl1pPr>
              <a:defRPr sz="2000"/>
            </a:lvl1pPr>
          </a:lstStyle>
          <a:p>
            <a:endParaRPr lang="en-US"/>
          </a:p>
        </p:txBody>
      </p:sp>
    </p:spTree>
    <p:extLst>
      <p:ext uri="{BB962C8B-B14F-4D97-AF65-F5344CB8AC3E}">
        <p14:creationId xmlns:p14="http://schemas.microsoft.com/office/powerpoint/2010/main" val="336264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72624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7925-181F-4EDB-A758-CFF2D43196CC}"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47664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7925-181F-4EDB-A758-CFF2D43196CC}"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7925-181F-4EDB-A758-CFF2D43196CC}" type="datetimeFigureOut">
              <a:rPr lang="en-US" smtClean="0"/>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748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7925-181F-4EDB-A758-CFF2D43196CC}" type="datetimeFigureOut">
              <a:rPr lang="en-US" smtClean="0"/>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37188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7925-181F-4EDB-A758-CFF2D43196CC}" type="datetimeFigureOut">
              <a:rPr lang="en-US" smtClean="0"/>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427821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9984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34064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EDC57925-181F-4EDB-A758-CFF2D43196CC}" type="datetimeFigureOut">
              <a:rPr lang="en-US" smtClean="0"/>
              <a:t>4/8/2021</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D53A524-BE9A-402F-8C03-DA3A010CE542}" type="slidenum">
              <a:rPr lang="en-US" smtClean="0"/>
              <a:t>‹#›</a:t>
            </a:fld>
            <a:endParaRPr lang="en-US"/>
          </a:p>
        </p:txBody>
      </p:sp>
    </p:spTree>
    <p:extLst>
      <p:ext uri="{BB962C8B-B14F-4D97-AF65-F5344CB8AC3E}">
        <p14:creationId xmlns:p14="http://schemas.microsoft.com/office/powerpoint/2010/main" val="4004807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arallelogram 127"/>
          <p:cNvSpPr/>
          <p:nvPr/>
        </p:nvSpPr>
        <p:spPr>
          <a:xfrm>
            <a:off x="15496537" y="9615922"/>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37" name="Parallelogram 36"/>
          <p:cNvSpPr/>
          <p:nvPr/>
        </p:nvSpPr>
        <p:spPr>
          <a:xfrm>
            <a:off x="8666596" y="9581615"/>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41" name="Parallelogram 40"/>
          <p:cNvSpPr/>
          <p:nvPr/>
        </p:nvSpPr>
        <p:spPr>
          <a:xfrm>
            <a:off x="1655081" y="9514161"/>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8" name="Rectangle 137"/>
          <p:cNvSpPr/>
          <p:nvPr/>
        </p:nvSpPr>
        <p:spPr>
          <a:xfrm>
            <a:off x="731741" y="21730652"/>
            <a:ext cx="20052933" cy="383045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3" name="Parallelogram 132"/>
          <p:cNvSpPr/>
          <p:nvPr/>
        </p:nvSpPr>
        <p:spPr>
          <a:xfrm>
            <a:off x="14447748" y="26005148"/>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731739" y="26966895"/>
            <a:ext cx="19977109" cy="2408204"/>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14216892" y="10598872"/>
            <a:ext cx="6567782" cy="998992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27" name="Parallelogram 126"/>
          <p:cNvSpPr/>
          <p:nvPr/>
        </p:nvSpPr>
        <p:spPr>
          <a:xfrm>
            <a:off x="14391353" y="5799125"/>
            <a:ext cx="6384883" cy="87421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4" name="TextBox 3"/>
          <p:cNvSpPr txBox="1"/>
          <p:nvPr/>
        </p:nvSpPr>
        <p:spPr>
          <a:xfrm>
            <a:off x="1795974" y="5176692"/>
            <a:ext cx="17912579" cy="646331"/>
          </a:xfrm>
          <a:prstGeom prst="rect">
            <a:avLst/>
          </a:prstGeom>
          <a:noFill/>
        </p:spPr>
        <p:txBody>
          <a:bodyPr wrap="square" rtlCol="0">
            <a:spAutoFit/>
          </a:bodyPr>
          <a:lstStyle/>
          <a:p>
            <a:pPr algn="ctr"/>
            <a:r>
              <a:rPr lang="ar-SA" sz="3600" b="1" dirty="0">
                <a:latin typeface="Bahij TheSansArabic Plain" panose="02040503050201020203" pitchFamily="18" charset="-78"/>
                <a:cs typeface="Bahij TheSansArabic Plain" panose="02040503050201020203" pitchFamily="18" charset="-78"/>
              </a:rPr>
              <a:t>الدكتور المشرف</a:t>
            </a:r>
            <a:endParaRPr lang="en-US" sz="3600" b="1" dirty="0">
              <a:latin typeface="Bahij TheSansArabic Plain" panose="02040503050201020203" pitchFamily="18" charset="-78"/>
              <a:cs typeface="Bahij TheSansArabic Plain" panose="02040503050201020203" pitchFamily="18" charset="-78"/>
            </a:endParaRPr>
          </a:p>
        </p:txBody>
      </p:sp>
      <p:sp>
        <p:nvSpPr>
          <p:cNvPr id="10" name="TextBox 9"/>
          <p:cNvSpPr txBox="1"/>
          <p:nvPr/>
        </p:nvSpPr>
        <p:spPr>
          <a:xfrm>
            <a:off x="669894" y="2669399"/>
            <a:ext cx="19963521" cy="1754325"/>
          </a:xfrm>
          <a:prstGeom prst="rect">
            <a:avLst/>
          </a:prstGeom>
          <a:noFill/>
        </p:spPr>
        <p:txBody>
          <a:bodyPr wrap="square" rtlCol="0">
            <a:spAutoFit/>
          </a:bodyPr>
          <a:lstStyle/>
          <a:p>
            <a:pPr algn="ctr"/>
            <a:r>
              <a:rPr lang="ar-SA" sz="5400" b="1" dirty="0">
                <a:latin typeface="Bahij TheSansArabic Plain" panose="02040503050201020203" pitchFamily="18" charset="-78"/>
                <a:cs typeface="Bahij TheSansArabic Plain" panose="02040503050201020203" pitchFamily="18" charset="-78"/>
              </a:rPr>
              <a:t>يوضع العنوان الخاص بالمشروع في هذه المساحة</a:t>
            </a:r>
            <a:endParaRPr lang="en-US" sz="5400" b="1" dirty="0">
              <a:latin typeface="Bahij TheSansArabic Plain" panose="02040503050201020203" pitchFamily="18" charset="-78"/>
              <a:cs typeface="Bahij TheSansArabic Plain" panose="02040503050201020203" pitchFamily="18" charset="-78"/>
            </a:endParaRPr>
          </a:p>
          <a:p>
            <a:pPr algn="ctr"/>
            <a:r>
              <a:rPr lang="en-US" sz="5400" b="1" dirty="0">
                <a:latin typeface="Bahij TheSansArabic Plain" panose="02040503050201020203" pitchFamily="18" charset="-78"/>
                <a:cs typeface="Bahij TheSansArabic Plain" panose="02040503050201020203" pitchFamily="18" charset="-78"/>
              </a:rPr>
              <a:t>Project title here in English</a:t>
            </a:r>
          </a:p>
        </p:txBody>
      </p:sp>
      <p:sp>
        <p:nvSpPr>
          <p:cNvPr id="98" name="Rectangle 97"/>
          <p:cNvSpPr/>
          <p:nvPr/>
        </p:nvSpPr>
        <p:spPr>
          <a:xfrm>
            <a:off x="669894" y="6691832"/>
            <a:ext cx="20114779" cy="231867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1" name="TextBox 100"/>
          <p:cNvSpPr txBox="1"/>
          <p:nvPr/>
        </p:nvSpPr>
        <p:spPr>
          <a:xfrm>
            <a:off x="12769839" y="5951069"/>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 </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8" y="26107060"/>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 name="Rectangle 103"/>
          <p:cNvSpPr/>
          <p:nvPr/>
        </p:nvSpPr>
        <p:spPr>
          <a:xfrm>
            <a:off x="1008224" y="7012849"/>
            <a:ext cx="19528760" cy="1938992"/>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19" name="TextBox 118"/>
          <p:cNvSpPr txBox="1"/>
          <p:nvPr/>
        </p:nvSpPr>
        <p:spPr>
          <a:xfrm>
            <a:off x="15496537" y="9763180"/>
            <a:ext cx="4212016"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0" name="Rectangle 119"/>
          <p:cNvSpPr/>
          <p:nvPr/>
        </p:nvSpPr>
        <p:spPr>
          <a:xfrm>
            <a:off x="14748776" y="11178402"/>
            <a:ext cx="5670039" cy="6432530"/>
          </a:xfrm>
          <a:prstGeom prst="rect">
            <a:avLst/>
          </a:prstGeom>
        </p:spPr>
        <p:txBody>
          <a:bodyPr wrap="square">
            <a:spAutoFit/>
          </a:bodyPr>
          <a:lstStyle/>
          <a:p>
            <a:pPr algn="r"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r" rtl="1"/>
            <a:endParaRPr lang="ar-SA"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A" sz="2800" b="1" dirty="0">
                <a:latin typeface="Bahij TheSansArabic Plain" panose="02040503050201020203" pitchFamily="18" charset="-78"/>
                <a:cs typeface="Bahij TheSansArabic Plain" panose="02040503050201020203" pitchFamily="18" charset="-78"/>
              </a:rPr>
              <a:t>عنوان هنا</a:t>
            </a:r>
          </a:p>
          <a:p>
            <a:pPr algn="r"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أكبرؤ</a:t>
            </a:r>
          </a:p>
          <a:p>
            <a:pPr algn="r" rtl="1"/>
            <a:r>
              <a:rPr lang="en-US" sz="2400" dirty="0">
                <a:solidFill>
                  <a:srgbClr val="000000"/>
                </a:solidFill>
                <a:latin typeface="Bahij TheSansArabic Plain" panose="02040503050201020203" pitchFamily="18" charset="-78"/>
                <a:cs typeface="Bahij TheSansArabic Plain" panose="02040503050201020203" pitchFamily="18" charset="-78"/>
              </a:rPr>
              <a:t>`</a:t>
            </a: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22" name="Rectangle 121"/>
          <p:cNvSpPr/>
          <p:nvPr/>
        </p:nvSpPr>
        <p:spPr>
          <a:xfrm>
            <a:off x="1545643" y="27546701"/>
            <a:ext cx="18349301" cy="1200328"/>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p:txBody>
      </p:sp>
      <p:sp>
        <p:nvSpPr>
          <p:cNvPr id="123" name="TextBox 122"/>
          <p:cNvSpPr txBox="1"/>
          <p:nvPr/>
        </p:nvSpPr>
        <p:spPr>
          <a:xfrm>
            <a:off x="1987350"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6" name="TextBox 125"/>
          <p:cNvSpPr txBox="1"/>
          <p:nvPr/>
        </p:nvSpPr>
        <p:spPr>
          <a:xfrm>
            <a:off x="3817445" y="4418597"/>
            <a:ext cx="15001862" cy="523220"/>
          </a:xfrm>
          <a:prstGeom prst="rect">
            <a:avLst/>
          </a:prstGeom>
          <a:noFill/>
        </p:spPr>
        <p:txBody>
          <a:bodyPr wrap="square" rtlCol="0">
            <a:spAutoFit/>
          </a:bodyPr>
          <a:lstStyle/>
          <a:p>
            <a:pPr algn="ctr"/>
            <a:r>
              <a:rPr lang="ar-SA" sz="2800" dirty="0">
                <a:latin typeface="Bahij TheSansArabic Plain" panose="02040503050201020203" pitchFamily="18" charset="-78"/>
                <a:cs typeface="Bahij TheSansArabic Plain" panose="02040503050201020203" pitchFamily="18" charset="-78"/>
              </a:rPr>
              <a:t>اسم الطالب 1،اسم الطالب2 ، اسم الطالب 3</a:t>
            </a:r>
            <a:endParaRPr lang="en-US" sz="2800" b="1" dirty="0">
              <a:latin typeface="Bahij TheSansArabic Plain" panose="02040503050201020203" pitchFamily="18" charset="-78"/>
              <a:cs typeface="Bahij TheSansArabic Plain" panose="02040503050201020203" pitchFamily="18" charset="-78"/>
            </a:endParaRPr>
          </a:p>
        </p:txBody>
      </p:sp>
      <p:sp>
        <p:nvSpPr>
          <p:cNvPr id="135" name="Parallelogram 134"/>
          <p:cNvSpPr/>
          <p:nvPr/>
        </p:nvSpPr>
        <p:spPr>
          <a:xfrm>
            <a:off x="14447748" y="20773360"/>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2846028" y="20936134"/>
            <a:ext cx="7395292"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39" name="Rectangle 138"/>
          <p:cNvSpPr/>
          <p:nvPr/>
        </p:nvSpPr>
        <p:spPr>
          <a:xfrm>
            <a:off x="5806691" y="22131595"/>
            <a:ext cx="14504774" cy="1938992"/>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a:t>
            </a:r>
          </a:p>
        </p:txBody>
      </p:sp>
      <p:pic>
        <p:nvPicPr>
          <p:cNvPr id="143" name="Picture 142"/>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2194899" y="22689886"/>
            <a:ext cx="1622546" cy="1285078"/>
          </a:xfrm>
          <a:prstGeom prst="rect">
            <a:avLst/>
          </a:prstGeom>
        </p:spPr>
      </p:pic>
      <p:sp>
        <p:nvSpPr>
          <p:cNvPr id="36" name="Rectangle 35"/>
          <p:cNvSpPr/>
          <p:nvPr/>
        </p:nvSpPr>
        <p:spPr>
          <a:xfrm>
            <a:off x="7272857" y="10564566"/>
            <a:ext cx="6567782" cy="998992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38" name="TextBox 37"/>
          <p:cNvSpPr txBox="1"/>
          <p:nvPr/>
        </p:nvSpPr>
        <p:spPr>
          <a:xfrm>
            <a:off x="8666596" y="9728873"/>
            <a:ext cx="4212016"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العملي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39" name="Rectangle 38"/>
          <p:cNvSpPr/>
          <p:nvPr/>
        </p:nvSpPr>
        <p:spPr>
          <a:xfrm>
            <a:off x="7918835" y="11144095"/>
            <a:ext cx="5670039" cy="6432530"/>
          </a:xfrm>
          <a:prstGeom prst="rect">
            <a:avLst/>
          </a:prstGeom>
        </p:spPr>
        <p:txBody>
          <a:bodyPr wrap="square">
            <a:spAutoFit/>
          </a:bodyPr>
          <a:lstStyle/>
          <a:p>
            <a:pPr algn="r"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r" rtl="1"/>
            <a:endParaRPr lang="ar-SA"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A" sz="2800" b="1" dirty="0">
                <a:latin typeface="Bahij TheSansArabic Plain" panose="02040503050201020203" pitchFamily="18" charset="-78"/>
                <a:cs typeface="Bahij TheSansArabic Plain" panose="02040503050201020203" pitchFamily="18" charset="-78"/>
              </a:rPr>
              <a:t>عنوان هنا</a:t>
            </a:r>
          </a:p>
          <a:p>
            <a:pPr algn="r"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أكبرؤ</a:t>
            </a:r>
          </a:p>
          <a:p>
            <a:pPr algn="r" rtl="1"/>
            <a:r>
              <a:rPr lang="en-US" sz="2400" dirty="0">
                <a:solidFill>
                  <a:srgbClr val="000000"/>
                </a:solidFill>
                <a:latin typeface="Bahij TheSansArabic Plain" panose="02040503050201020203" pitchFamily="18" charset="-78"/>
                <a:cs typeface="Bahij TheSansArabic Plain" panose="02040503050201020203" pitchFamily="18" charset="-78"/>
              </a:rPr>
              <a:t>`</a:t>
            </a: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40" name="Rectangle 39"/>
          <p:cNvSpPr/>
          <p:nvPr/>
        </p:nvSpPr>
        <p:spPr>
          <a:xfrm>
            <a:off x="669894" y="10497110"/>
            <a:ext cx="6273325" cy="10091682"/>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42" name="TextBox 41"/>
          <p:cNvSpPr txBox="1"/>
          <p:nvPr/>
        </p:nvSpPr>
        <p:spPr>
          <a:xfrm>
            <a:off x="1655081" y="9661418"/>
            <a:ext cx="4212016"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العملي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43" name="Rectangle 42"/>
          <p:cNvSpPr/>
          <p:nvPr/>
        </p:nvSpPr>
        <p:spPr>
          <a:xfrm>
            <a:off x="907320" y="11076641"/>
            <a:ext cx="5670039" cy="6432530"/>
          </a:xfrm>
          <a:prstGeom prst="rect">
            <a:avLst/>
          </a:prstGeom>
        </p:spPr>
        <p:txBody>
          <a:bodyPr wrap="square">
            <a:spAutoFit/>
          </a:bodyPr>
          <a:lstStyle/>
          <a:p>
            <a:pPr algn="r"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r" rtl="1"/>
            <a:endParaRPr lang="ar-SA"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A" sz="2800" b="1" dirty="0">
                <a:latin typeface="Bahij TheSansArabic Plain" panose="02040503050201020203" pitchFamily="18" charset="-78"/>
                <a:cs typeface="Bahij TheSansArabic Plain" panose="02040503050201020203" pitchFamily="18" charset="-78"/>
              </a:rPr>
              <a:t>عنوان هنا</a:t>
            </a:r>
          </a:p>
          <a:p>
            <a:pPr algn="r"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أكبرؤ</a:t>
            </a:r>
          </a:p>
          <a:p>
            <a:pPr algn="r" rtl="1"/>
            <a:r>
              <a:rPr lang="en-US" sz="2400" dirty="0">
                <a:solidFill>
                  <a:srgbClr val="000000"/>
                </a:solidFill>
                <a:latin typeface="Bahij TheSansArabic Plain" panose="02040503050201020203" pitchFamily="18" charset="-78"/>
                <a:cs typeface="Bahij TheSansArabic Plain" panose="02040503050201020203" pitchFamily="18" charset="-78"/>
              </a:rPr>
              <a:t>`</a:t>
            </a: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46"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الهندسة الميكانيكية والكهربائية </a:t>
            </a:r>
          </a:p>
          <a:p>
            <a:pPr algn="r"/>
            <a:r>
              <a:rPr lang="ar-SA" sz="2800" dirty="0">
                <a:latin typeface="Bahij TheSansArabic Plain" panose="02040503050201020203" pitchFamily="18" charset="-78"/>
                <a:cs typeface="Bahij TheSansArabic Plain" panose="02040503050201020203" pitchFamily="18" charset="-78"/>
              </a:rPr>
              <a:t>قسم هندسة الحواسيب والأتمتة</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Tree>
    <p:extLst>
      <p:ext uri="{BB962C8B-B14F-4D97-AF65-F5344CB8AC3E}">
        <p14:creationId xmlns:p14="http://schemas.microsoft.com/office/powerpoint/2010/main" val="88865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arallelogram 127"/>
          <p:cNvSpPr/>
          <p:nvPr/>
        </p:nvSpPr>
        <p:spPr>
          <a:xfrm>
            <a:off x="14571394" y="9497800"/>
            <a:ext cx="6261237" cy="100283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8" name="Rectangle 137"/>
          <p:cNvSpPr/>
          <p:nvPr/>
        </p:nvSpPr>
        <p:spPr>
          <a:xfrm>
            <a:off x="669894" y="18314137"/>
            <a:ext cx="20052933" cy="666141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3" name="Parallelogram 132"/>
          <p:cNvSpPr/>
          <p:nvPr/>
        </p:nvSpPr>
        <p:spPr>
          <a:xfrm>
            <a:off x="14447748" y="25475762"/>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669894" y="26387472"/>
            <a:ext cx="19977109" cy="2987627"/>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669894" y="10550745"/>
            <a:ext cx="20114780" cy="6582224"/>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27" name="Parallelogram 126"/>
          <p:cNvSpPr/>
          <p:nvPr/>
        </p:nvSpPr>
        <p:spPr>
          <a:xfrm>
            <a:off x="14447748" y="5799125"/>
            <a:ext cx="6384883" cy="87421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4" name="TextBox 3"/>
          <p:cNvSpPr txBox="1"/>
          <p:nvPr/>
        </p:nvSpPr>
        <p:spPr>
          <a:xfrm>
            <a:off x="1795974" y="5176692"/>
            <a:ext cx="17912579" cy="646331"/>
          </a:xfrm>
          <a:prstGeom prst="rect">
            <a:avLst/>
          </a:prstGeom>
          <a:noFill/>
        </p:spPr>
        <p:txBody>
          <a:bodyPr wrap="square" rtlCol="0">
            <a:spAutoFit/>
          </a:bodyPr>
          <a:lstStyle/>
          <a:p>
            <a:pPr algn="ctr"/>
            <a:r>
              <a:rPr lang="ar-SA" sz="3600" b="1" dirty="0">
                <a:latin typeface="Bahij TheSansArabic Plain" panose="02040503050201020203" pitchFamily="18" charset="-78"/>
                <a:cs typeface="Bahij TheSansArabic Plain" panose="02040503050201020203" pitchFamily="18" charset="-78"/>
              </a:rPr>
              <a:t>الدكتور المشرف</a:t>
            </a:r>
            <a:endParaRPr lang="en-US" sz="3600" b="1" dirty="0">
              <a:latin typeface="Bahij TheSansArabic Plain" panose="02040503050201020203" pitchFamily="18" charset="-78"/>
              <a:cs typeface="Bahij TheSansArabic Plain" panose="02040503050201020203" pitchFamily="18" charset="-78"/>
            </a:endParaRPr>
          </a:p>
        </p:txBody>
      </p:sp>
      <p:sp>
        <p:nvSpPr>
          <p:cNvPr id="10" name="TextBox 9"/>
          <p:cNvSpPr txBox="1"/>
          <p:nvPr/>
        </p:nvSpPr>
        <p:spPr>
          <a:xfrm>
            <a:off x="669894" y="2669399"/>
            <a:ext cx="19963521" cy="1754325"/>
          </a:xfrm>
          <a:prstGeom prst="rect">
            <a:avLst/>
          </a:prstGeom>
          <a:noFill/>
        </p:spPr>
        <p:txBody>
          <a:bodyPr wrap="square" rtlCol="0">
            <a:spAutoFit/>
          </a:bodyPr>
          <a:lstStyle/>
          <a:p>
            <a:pPr algn="ctr"/>
            <a:r>
              <a:rPr lang="ar-SA" sz="5400" b="1" dirty="0">
                <a:latin typeface="Bahij TheSansArabic Plain" panose="02040503050201020203" pitchFamily="18" charset="-78"/>
                <a:cs typeface="Bahij TheSansArabic Plain" panose="02040503050201020203" pitchFamily="18" charset="-78"/>
              </a:rPr>
              <a:t>يوضع العنوان الخاص بالمشروع في هذه المساحة</a:t>
            </a:r>
            <a:endParaRPr lang="en-US" sz="5400" b="1" dirty="0">
              <a:latin typeface="Bahij TheSansArabic Plain" panose="02040503050201020203" pitchFamily="18" charset="-78"/>
              <a:cs typeface="Bahij TheSansArabic Plain" panose="02040503050201020203" pitchFamily="18" charset="-78"/>
            </a:endParaRPr>
          </a:p>
          <a:p>
            <a:pPr algn="ctr"/>
            <a:r>
              <a:rPr lang="en-US" sz="5400" b="1" dirty="0">
                <a:latin typeface="Bahij TheSansArabic Plain" panose="02040503050201020203" pitchFamily="18" charset="-78"/>
                <a:cs typeface="Bahij TheSansArabic Plain" panose="02040503050201020203" pitchFamily="18" charset="-78"/>
              </a:rPr>
              <a:t>Project title here in English</a:t>
            </a:r>
          </a:p>
        </p:txBody>
      </p:sp>
      <p:sp>
        <p:nvSpPr>
          <p:cNvPr id="98" name="Rectangle 97"/>
          <p:cNvSpPr/>
          <p:nvPr/>
        </p:nvSpPr>
        <p:spPr>
          <a:xfrm>
            <a:off x="669894" y="6691832"/>
            <a:ext cx="20114779" cy="231867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1" name="TextBox 100"/>
          <p:cNvSpPr txBox="1"/>
          <p:nvPr/>
        </p:nvSpPr>
        <p:spPr>
          <a:xfrm>
            <a:off x="12769839" y="5951069"/>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 </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8" y="25577674"/>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 name="Rectangle 103"/>
          <p:cNvSpPr/>
          <p:nvPr/>
        </p:nvSpPr>
        <p:spPr>
          <a:xfrm>
            <a:off x="1008224" y="7012849"/>
            <a:ext cx="19528760" cy="1938992"/>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19" name="TextBox 118"/>
          <p:cNvSpPr txBox="1"/>
          <p:nvPr/>
        </p:nvSpPr>
        <p:spPr>
          <a:xfrm>
            <a:off x="15807178" y="9664899"/>
            <a:ext cx="4212016"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0" name="Rectangle 119"/>
          <p:cNvSpPr/>
          <p:nvPr/>
        </p:nvSpPr>
        <p:spPr>
          <a:xfrm>
            <a:off x="1545644" y="11178401"/>
            <a:ext cx="18873172" cy="4832092"/>
          </a:xfrm>
          <a:prstGeom prst="rect">
            <a:avLst/>
          </a:prstGeom>
        </p:spPr>
        <p:txBody>
          <a:bodyPr wrap="square">
            <a:spAutoFit/>
          </a:bodyPr>
          <a:lstStyle/>
          <a:p>
            <a:pPr algn="r" rtl="1"/>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r" rtl="1"/>
            <a:endParaRPr lang="ar-SA" sz="28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A" sz="2800" b="1" dirty="0">
                <a:latin typeface="Bahij TheSansArabic Plain" panose="02040503050201020203" pitchFamily="18" charset="-78"/>
                <a:cs typeface="Bahij TheSansArabic Plain" panose="02040503050201020203" pitchFamily="18" charset="-78"/>
              </a:rPr>
              <a:t>عنوان هنا</a:t>
            </a:r>
          </a:p>
          <a:p>
            <a:pPr algn="r" rtl="1"/>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أكبرؤ</a:t>
            </a:r>
          </a:p>
          <a:p>
            <a:pPr algn="r" rtl="1"/>
            <a:r>
              <a:rPr lang="en-US" sz="2800" dirty="0">
                <a:solidFill>
                  <a:srgbClr val="000000"/>
                </a:solidFill>
                <a:latin typeface="Bahij TheSansArabic Plain" panose="02040503050201020203" pitchFamily="18" charset="-78"/>
                <a:cs typeface="Bahij TheSansArabic Plain" panose="02040503050201020203" pitchFamily="18" charset="-78"/>
              </a:rPr>
              <a:t>`</a:t>
            </a:r>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p:txBody>
      </p:sp>
      <p:sp>
        <p:nvSpPr>
          <p:cNvPr id="122" name="Rectangle 121"/>
          <p:cNvSpPr/>
          <p:nvPr/>
        </p:nvSpPr>
        <p:spPr>
          <a:xfrm>
            <a:off x="1545643" y="27546701"/>
            <a:ext cx="18349301" cy="1200328"/>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p:txBody>
      </p:sp>
      <p:sp>
        <p:nvSpPr>
          <p:cNvPr id="123" name="TextBox 122"/>
          <p:cNvSpPr txBox="1"/>
          <p:nvPr/>
        </p:nvSpPr>
        <p:spPr>
          <a:xfrm>
            <a:off x="1987350"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6" name="TextBox 125"/>
          <p:cNvSpPr txBox="1"/>
          <p:nvPr/>
        </p:nvSpPr>
        <p:spPr>
          <a:xfrm>
            <a:off x="3817445" y="4418597"/>
            <a:ext cx="15001862" cy="523220"/>
          </a:xfrm>
          <a:prstGeom prst="rect">
            <a:avLst/>
          </a:prstGeom>
          <a:noFill/>
        </p:spPr>
        <p:txBody>
          <a:bodyPr wrap="square" rtlCol="0">
            <a:spAutoFit/>
          </a:bodyPr>
          <a:lstStyle/>
          <a:p>
            <a:pPr algn="ctr"/>
            <a:r>
              <a:rPr lang="ar-SA" sz="2800" dirty="0">
                <a:latin typeface="Bahij TheSansArabic Plain" panose="02040503050201020203" pitchFamily="18" charset="-78"/>
                <a:cs typeface="Bahij TheSansArabic Plain" panose="02040503050201020203" pitchFamily="18" charset="-78"/>
              </a:rPr>
              <a:t>اسم الطالب 1،اسم الطالب2 ، اسم الطالب 3</a:t>
            </a:r>
            <a:endParaRPr lang="en-US" sz="2800" b="1" dirty="0">
              <a:latin typeface="Bahij TheSansArabic Plain" panose="02040503050201020203" pitchFamily="18" charset="-78"/>
              <a:cs typeface="Bahij TheSansArabic Plain" panose="02040503050201020203" pitchFamily="18" charset="-78"/>
            </a:endParaRPr>
          </a:p>
        </p:txBody>
      </p:sp>
      <p:sp>
        <p:nvSpPr>
          <p:cNvPr id="135" name="Parallelogram 134"/>
          <p:cNvSpPr/>
          <p:nvPr/>
        </p:nvSpPr>
        <p:spPr>
          <a:xfrm>
            <a:off x="14447748" y="17333966"/>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2845891" y="17496740"/>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39" name="Rectangle 138"/>
          <p:cNvSpPr/>
          <p:nvPr/>
        </p:nvSpPr>
        <p:spPr>
          <a:xfrm>
            <a:off x="1795974" y="18897214"/>
            <a:ext cx="18369157" cy="5632311"/>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مولد</a:t>
            </a: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46"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الهندسة الميكانيكية والكهربائية </a:t>
            </a:r>
          </a:p>
          <a:p>
            <a:pPr algn="r"/>
            <a:r>
              <a:rPr lang="ar-SA" sz="2800" dirty="0">
                <a:latin typeface="Bahij TheSansArabic Plain" panose="02040503050201020203" pitchFamily="18" charset="-78"/>
                <a:cs typeface="Bahij TheSansArabic Plain" panose="02040503050201020203" pitchFamily="18" charset="-78"/>
              </a:rPr>
              <a:t>قسم هندسة الحواسيب والأتمتة</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Tree>
    <p:extLst>
      <p:ext uri="{BB962C8B-B14F-4D97-AF65-F5344CB8AC3E}">
        <p14:creationId xmlns:p14="http://schemas.microsoft.com/office/powerpoint/2010/main" val="292543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a:xfrm>
            <a:off x="669895" y="11600627"/>
            <a:ext cx="12175996" cy="1337492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3" name="Parallelogram 132"/>
          <p:cNvSpPr/>
          <p:nvPr/>
        </p:nvSpPr>
        <p:spPr>
          <a:xfrm>
            <a:off x="14447748" y="25475762"/>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669894" y="26387472"/>
            <a:ext cx="19977109" cy="2987627"/>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13287596" y="11600627"/>
            <a:ext cx="7497077" cy="13533343"/>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27" name="Parallelogram 126"/>
          <p:cNvSpPr/>
          <p:nvPr/>
        </p:nvSpPr>
        <p:spPr>
          <a:xfrm>
            <a:off x="14447748" y="5943503"/>
            <a:ext cx="6384883" cy="87421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4" name="TextBox 3"/>
          <p:cNvSpPr txBox="1"/>
          <p:nvPr/>
        </p:nvSpPr>
        <p:spPr>
          <a:xfrm>
            <a:off x="1795974" y="5176692"/>
            <a:ext cx="17912579" cy="646331"/>
          </a:xfrm>
          <a:prstGeom prst="rect">
            <a:avLst/>
          </a:prstGeom>
          <a:noFill/>
        </p:spPr>
        <p:txBody>
          <a:bodyPr wrap="square" rtlCol="0">
            <a:spAutoFit/>
          </a:bodyPr>
          <a:lstStyle/>
          <a:p>
            <a:pPr algn="ctr"/>
            <a:r>
              <a:rPr lang="ar-SA" sz="3600" b="1" dirty="0">
                <a:latin typeface="Bahij TheSansArabic Plain" panose="02040503050201020203" pitchFamily="18" charset="-78"/>
                <a:cs typeface="Bahij TheSansArabic Plain" panose="02040503050201020203" pitchFamily="18" charset="-78"/>
              </a:rPr>
              <a:t>الدكتور المشرف</a:t>
            </a:r>
            <a:endParaRPr lang="en-US" sz="3600" b="1" dirty="0">
              <a:latin typeface="Bahij TheSansArabic Plain" panose="02040503050201020203" pitchFamily="18" charset="-78"/>
              <a:cs typeface="Bahij TheSansArabic Plain" panose="02040503050201020203" pitchFamily="18" charset="-78"/>
            </a:endParaRPr>
          </a:p>
        </p:txBody>
      </p:sp>
      <p:sp>
        <p:nvSpPr>
          <p:cNvPr id="10" name="TextBox 9"/>
          <p:cNvSpPr txBox="1"/>
          <p:nvPr/>
        </p:nvSpPr>
        <p:spPr>
          <a:xfrm>
            <a:off x="669894" y="2669399"/>
            <a:ext cx="19963521" cy="1754325"/>
          </a:xfrm>
          <a:prstGeom prst="rect">
            <a:avLst/>
          </a:prstGeom>
          <a:noFill/>
        </p:spPr>
        <p:txBody>
          <a:bodyPr wrap="square" rtlCol="0">
            <a:spAutoFit/>
          </a:bodyPr>
          <a:lstStyle/>
          <a:p>
            <a:pPr algn="ctr"/>
            <a:r>
              <a:rPr lang="ar-SA" sz="5400" b="1" dirty="0">
                <a:latin typeface="Bahij TheSansArabic Plain" panose="02040503050201020203" pitchFamily="18" charset="-78"/>
                <a:cs typeface="Bahij TheSansArabic Plain" panose="02040503050201020203" pitchFamily="18" charset="-78"/>
              </a:rPr>
              <a:t>يوضع العنوان الخاص بالمشروع في هذه المساحة</a:t>
            </a:r>
            <a:endParaRPr lang="en-US" sz="5400" b="1" dirty="0">
              <a:latin typeface="Bahij TheSansArabic Plain" panose="02040503050201020203" pitchFamily="18" charset="-78"/>
              <a:cs typeface="Bahij TheSansArabic Plain" panose="02040503050201020203" pitchFamily="18" charset="-78"/>
            </a:endParaRPr>
          </a:p>
          <a:p>
            <a:pPr algn="ctr"/>
            <a:r>
              <a:rPr lang="en-US" sz="5400" b="1" dirty="0">
                <a:latin typeface="Bahij TheSansArabic Plain" panose="02040503050201020203" pitchFamily="18" charset="-78"/>
                <a:cs typeface="Bahij TheSansArabic Plain" panose="02040503050201020203" pitchFamily="18" charset="-78"/>
              </a:rPr>
              <a:t>Project title here in English</a:t>
            </a:r>
          </a:p>
        </p:txBody>
      </p:sp>
      <p:sp>
        <p:nvSpPr>
          <p:cNvPr id="98" name="Rectangle 97"/>
          <p:cNvSpPr/>
          <p:nvPr/>
        </p:nvSpPr>
        <p:spPr>
          <a:xfrm>
            <a:off x="669894" y="6878486"/>
            <a:ext cx="20114779" cy="3139498"/>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1" name="TextBox 100"/>
          <p:cNvSpPr txBox="1"/>
          <p:nvPr/>
        </p:nvSpPr>
        <p:spPr>
          <a:xfrm>
            <a:off x="12769839" y="6095447"/>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 </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8" y="25577674"/>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 name="Rectangle 103"/>
          <p:cNvSpPr/>
          <p:nvPr/>
        </p:nvSpPr>
        <p:spPr>
          <a:xfrm>
            <a:off x="1062975" y="7447586"/>
            <a:ext cx="19528760" cy="2246769"/>
          </a:xfrm>
          <a:prstGeom prst="rect">
            <a:avLst/>
          </a:prstGeom>
        </p:spPr>
        <p:txBody>
          <a:bodyPr wrap="square">
            <a:spAutoFit/>
          </a:bodyPr>
          <a:lstStyle/>
          <a:p>
            <a:pPr algn="r" rtl="1"/>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endParaRPr lang="ar-SA" sz="2800" dirty="0">
              <a:solidFill>
                <a:srgbClr val="000000"/>
              </a:solidFill>
              <a:latin typeface="Bahij TheSansArabic Plain" panose="02040503050201020203" pitchFamily="18" charset="-78"/>
              <a:cs typeface="Bahij TheSansArabic Plain" panose="02040503050201020203" pitchFamily="18" charset="-78"/>
            </a:endParaRPr>
          </a:p>
        </p:txBody>
      </p:sp>
      <p:grpSp>
        <p:nvGrpSpPr>
          <p:cNvPr id="3" name="Group 2"/>
          <p:cNvGrpSpPr/>
          <p:nvPr/>
        </p:nvGrpSpPr>
        <p:grpSpPr>
          <a:xfrm>
            <a:off x="14879390" y="10597791"/>
            <a:ext cx="6261237" cy="1002836"/>
            <a:chOff x="14571394" y="9497800"/>
            <a:chExt cx="6261237" cy="1002836"/>
          </a:xfrm>
        </p:grpSpPr>
        <p:sp>
          <p:nvSpPr>
            <p:cNvPr id="128" name="Parallelogram 127"/>
            <p:cNvSpPr/>
            <p:nvPr/>
          </p:nvSpPr>
          <p:spPr>
            <a:xfrm>
              <a:off x="14571394" y="9497800"/>
              <a:ext cx="6261237" cy="100283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19" name="TextBox 118"/>
            <p:cNvSpPr txBox="1"/>
            <p:nvPr/>
          </p:nvSpPr>
          <p:spPr>
            <a:xfrm>
              <a:off x="15807178" y="9664899"/>
              <a:ext cx="4212016"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grpSp>
      <p:sp>
        <p:nvSpPr>
          <p:cNvPr id="120" name="Rectangle 119"/>
          <p:cNvSpPr/>
          <p:nvPr/>
        </p:nvSpPr>
        <p:spPr>
          <a:xfrm>
            <a:off x="14183517" y="12450813"/>
            <a:ext cx="6255470" cy="7417415"/>
          </a:xfrm>
          <a:prstGeom prst="rect">
            <a:avLst/>
          </a:prstGeom>
        </p:spPr>
        <p:txBody>
          <a:bodyPr wrap="square">
            <a:spAutoFit/>
          </a:bodyPr>
          <a:lstStyle/>
          <a:p>
            <a:pPr algn="r" rtl="1"/>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r" rtl="1"/>
            <a:endParaRPr lang="ar-SA" sz="28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A" sz="2800" b="1" dirty="0">
                <a:latin typeface="Bahij TheSansArabic Plain" panose="02040503050201020203" pitchFamily="18" charset="-78"/>
                <a:cs typeface="Bahij TheSansArabic Plain" panose="02040503050201020203" pitchFamily="18" charset="-78"/>
              </a:rPr>
              <a:t>عنوان هنا</a:t>
            </a:r>
          </a:p>
          <a:p>
            <a:pPr algn="r" rtl="1"/>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أكبرؤ</a:t>
            </a:r>
          </a:p>
          <a:p>
            <a:pPr algn="r" rtl="1"/>
            <a:r>
              <a:rPr lang="en-US" sz="2800" dirty="0">
                <a:solidFill>
                  <a:srgbClr val="000000"/>
                </a:solidFill>
                <a:latin typeface="Bahij TheSansArabic Plain" panose="02040503050201020203" pitchFamily="18" charset="-78"/>
                <a:cs typeface="Bahij TheSansArabic Plain" panose="02040503050201020203" pitchFamily="18" charset="-78"/>
              </a:rPr>
              <a:t>`</a:t>
            </a:r>
            <a:endParaRPr lang="ar-SA" sz="28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22" name="Rectangle 121"/>
          <p:cNvSpPr/>
          <p:nvPr/>
        </p:nvSpPr>
        <p:spPr>
          <a:xfrm>
            <a:off x="1545643" y="27546701"/>
            <a:ext cx="18349301" cy="1200328"/>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p:txBody>
      </p:sp>
      <p:sp>
        <p:nvSpPr>
          <p:cNvPr id="123" name="TextBox 122"/>
          <p:cNvSpPr txBox="1"/>
          <p:nvPr/>
        </p:nvSpPr>
        <p:spPr>
          <a:xfrm>
            <a:off x="1987350"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6" name="TextBox 125"/>
          <p:cNvSpPr txBox="1"/>
          <p:nvPr/>
        </p:nvSpPr>
        <p:spPr>
          <a:xfrm>
            <a:off x="3817445" y="4418597"/>
            <a:ext cx="15001862" cy="523220"/>
          </a:xfrm>
          <a:prstGeom prst="rect">
            <a:avLst/>
          </a:prstGeom>
          <a:noFill/>
        </p:spPr>
        <p:txBody>
          <a:bodyPr wrap="square" rtlCol="0">
            <a:spAutoFit/>
          </a:bodyPr>
          <a:lstStyle/>
          <a:p>
            <a:pPr algn="ctr"/>
            <a:r>
              <a:rPr lang="ar-SA" sz="2800" dirty="0">
                <a:latin typeface="Bahij TheSansArabic Plain" panose="02040503050201020203" pitchFamily="18" charset="-78"/>
                <a:cs typeface="Bahij TheSansArabic Plain" panose="02040503050201020203" pitchFamily="18" charset="-78"/>
              </a:rPr>
              <a:t>اسم الطالب 1،اسم الطالب2 ، اسم الطالب 3</a:t>
            </a:r>
            <a:endParaRPr lang="en-US" sz="2800" b="1" dirty="0">
              <a:latin typeface="Bahij TheSansArabic Plain" panose="02040503050201020203" pitchFamily="18" charset="-78"/>
              <a:cs typeface="Bahij TheSansArabic Plain" panose="02040503050201020203" pitchFamily="18" charset="-78"/>
            </a:endParaRPr>
          </a:p>
        </p:txBody>
      </p:sp>
      <p:sp>
        <p:nvSpPr>
          <p:cNvPr id="139" name="Rectangle 138"/>
          <p:cNvSpPr/>
          <p:nvPr/>
        </p:nvSpPr>
        <p:spPr>
          <a:xfrm>
            <a:off x="1239140" y="12202546"/>
            <a:ext cx="10973865" cy="11726287"/>
          </a:xfrm>
          <a:prstGeom prst="rect">
            <a:avLst/>
          </a:prstGeom>
        </p:spPr>
        <p:txBody>
          <a:bodyPr wrap="square">
            <a:spAutoFit/>
          </a:bodyPr>
          <a:lstStyle/>
          <a:p>
            <a:pPr algn="r"/>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r"/>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r"/>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a:t>
            </a:r>
          </a:p>
          <a:p>
            <a:pPr algn="r"/>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r"/>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a:t>
            </a:r>
          </a:p>
          <a:p>
            <a:pPr algn="r"/>
            <a:r>
              <a:rPr lang="ar-SA" sz="2800" dirty="0">
                <a:solidFill>
                  <a:srgbClr val="000000"/>
                </a:solidFill>
                <a:latin typeface="Bahij TheSansArabic Plain" panose="02040503050201020203" pitchFamily="18" charset="-78"/>
                <a:cs typeface="Bahij TheSansArabic Plain" panose="02040503050201020203" pitchFamily="18" charset="-78"/>
              </a:rPr>
              <a:t>مولد</a:t>
            </a: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46"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الهندسة الميكانيكية والكهربائية </a:t>
            </a:r>
          </a:p>
          <a:p>
            <a:pPr algn="r"/>
            <a:r>
              <a:rPr lang="ar-SA" sz="2800" dirty="0">
                <a:latin typeface="Bahij TheSansArabic Plain" panose="02040503050201020203" pitchFamily="18" charset="-78"/>
                <a:cs typeface="Bahij TheSansArabic Plain" panose="02040503050201020203" pitchFamily="18" charset="-78"/>
              </a:rPr>
              <a:t>قسم هندسة الحواسيب والأتمتة</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grpSp>
        <p:nvGrpSpPr>
          <p:cNvPr id="31" name="Group 30"/>
          <p:cNvGrpSpPr/>
          <p:nvPr/>
        </p:nvGrpSpPr>
        <p:grpSpPr>
          <a:xfrm>
            <a:off x="6508602" y="10597791"/>
            <a:ext cx="6261237" cy="1002836"/>
            <a:chOff x="14571394" y="9497800"/>
            <a:chExt cx="6261237" cy="1002836"/>
          </a:xfrm>
        </p:grpSpPr>
        <p:sp>
          <p:nvSpPr>
            <p:cNvPr id="32" name="Parallelogram 31"/>
            <p:cNvSpPr/>
            <p:nvPr/>
          </p:nvSpPr>
          <p:spPr>
            <a:xfrm>
              <a:off x="14571394" y="9497800"/>
              <a:ext cx="6261237" cy="100283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33" name="TextBox 32"/>
            <p:cNvSpPr txBox="1"/>
            <p:nvPr/>
          </p:nvSpPr>
          <p:spPr>
            <a:xfrm>
              <a:off x="15807178" y="9664899"/>
              <a:ext cx="4212016"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grpSp>
    </p:spTree>
    <p:extLst>
      <p:ext uri="{BB962C8B-B14F-4D97-AF65-F5344CB8AC3E}">
        <p14:creationId xmlns:p14="http://schemas.microsoft.com/office/powerpoint/2010/main" val="264802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a:xfrm>
            <a:off x="669894" y="18314137"/>
            <a:ext cx="20052933" cy="666141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3" name="Parallelogram 132"/>
          <p:cNvSpPr/>
          <p:nvPr/>
        </p:nvSpPr>
        <p:spPr>
          <a:xfrm>
            <a:off x="14447748" y="25475762"/>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669894" y="26387472"/>
            <a:ext cx="19977109" cy="2987627"/>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669894" y="7564200"/>
            <a:ext cx="11810139" cy="9330411"/>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4" name="TextBox 3"/>
          <p:cNvSpPr txBox="1"/>
          <p:nvPr/>
        </p:nvSpPr>
        <p:spPr>
          <a:xfrm>
            <a:off x="1795974" y="5176692"/>
            <a:ext cx="17912579" cy="646331"/>
          </a:xfrm>
          <a:prstGeom prst="rect">
            <a:avLst/>
          </a:prstGeom>
          <a:noFill/>
        </p:spPr>
        <p:txBody>
          <a:bodyPr wrap="square" rtlCol="0">
            <a:spAutoFit/>
          </a:bodyPr>
          <a:lstStyle/>
          <a:p>
            <a:pPr algn="ctr"/>
            <a:r>
              <a:rPr lang="ar-SA" sz="3600" b="1" dirty="0">
                <a:latin typeface="Bahij TheSansArabic Plain" panose="02040503050201020203" pitchFamily="18" charset="-78"/>
                <a:cs typeface="Bahij TheSansArabic Plain" panose="02040503050201020203" pitchFamily="18" charset="-78"/>
              </a:rPr>
              <a:t>الدكتور المشرف</a:t>
            </a:r>
            <a:endParaRPr lang="en-US" sz="3600" b="1" dirty="0">
              <a:latin typeface="Bahij TheSansArabic Plain" panose="02040503050201020203" pitchFamily="18" charset="-78"/>
              <a:cs typeface="Bahij TheSansArabic Plain" panose="02040503050201020203" pitchFamily="18" charset="-78"/>
            </a:endParaRPr>
          </a:p>
        </p:txBody>
      </p:sp>
      <p:sp>
        <p:nvSpPr>
          <p:cNvPr id="10" name="TextBox 9"/>
          <p:cNvSpPr txBox="1"/>
          <p:nvPr/>
        </p:nvSpPr>
        <p:spPr>
          <a:xfrm>
            <a:off x="669894" y="2669399"/>
            <a:ext cx="19963521" cy="1754325"/>
          </a:xfrm>
          <a:prstGeom prst="rect">
            <a:avLst/>
          </a:prstGeom>
          <a:noFill/>
        </p:spPr>
        <p:txBody>
          <a:bodyPr wrap="square" rtlCol="0">
            <a:spAutoFit/>
          </a:bodyPr>
          <a:lstStyle/>
          <a:p>
            <a:pPr algn="ctr"/>
            <a:r>
              <a:rPr lang="ar-SA" sz="5400" b="1" dirty="0">
                <a:latin typeface="Bahij TheSansArabic Plain" panose="02040503050201020203" pitchFamily="18" charset="-78"/>
                <a:cs typeface="Bahij TheSansArabic Plain" panose="02040503050201020203" pitchFamily="18" charset="-78"/>
              </a:rPr>
              <a:t>يوضع العنوان الخاص بالمشروع في هذه المساحة</a:t>
            </a:r>
            <a:endParaRPr lang="en-US" sz="5400" b="1" dirty="0">
              <a:latin typeface="Bahij TheSansArabic Plain" panose="02040503050201020203" pitchFamily="18" charset="-78"/>
              <a:cs typeface="Bahij TheSansArabic Plain" panose="02040503050201020203" pitchFamily="18" charset="-78"/>
            </a:endParaRPr>
          </a:p>
          <a:p>
            <a:pPr algn="ctr"/>
            <a:r>
              <a:rPr lang="en-US" sz="5400" b="1" dirty="0">
                <a:latin typeface="Bahij TheSansArabic Plain" panose="02040503050201020203" pitchFamily="18" charset="-78"/>
                <a:cs typeface="Bahij TheSansArabic Plain" panose="02040503050201020203" pitchFamily="18" charset="-78"/>
              </a:rPr>
              <a:t>Project title here in English</a:t>
            </a:r>
          </a:p>
        </p:txBody>
      </p:sp>
      <p:sp>
        <p:nvSpPr>
          <p:cNvPr id="98" name="Rectangle 97"/>
          <p:cNvSpPr/>
          <p:nvPr/>
        </p:nvSpPr>
        <p:spPr>
          <a:xfrm>
            <a:off x="12845890" y="7622084"/>
            <a:ext cx="7938783" cy="9272527"/>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8" y="25577674"/>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 name="Rectangle 103"/>
          <p:cNvSpPr/>
          <p:nvPr/>
        </p:nvSpPr>
        <p:spPr>
          <a:xfrm>
            <a:off x="12999096" y="8328392"/>
            <a:ext cx="7277632" cy="7417415"/>
          </a:xfrm>
          <a:prstGeom prst="rect">
            <a:avLst/>
          </a:prstGeom>
        </p:spPr>
        <p:txBody>
          <a:bodyPr wrap="square">
            <a:spAutoFit/>
          </a:bodyPr>
          <a:lstStyle/>
          <a:p>
            <a:pPr algn="r"/>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endParaRPr lang="ar-SA" sz="2800" dirty="0">
              <a:solidFill>
                <a:srgbClr val="000000"/>
              </a:solidFill>
              <a:latin typeface="Bahij TheSansArabic Plain" panose="02040503050201020203" pitchFamily="18" charset="-78"/>
              <a:cs typeface="Bahij TheSansArabic Plain" panose="02040503050201020203" pitchFamily="18" charset="-78"/>
            </a:endParaRPr>
          </a:p>
        </p:txBody>
      </p:sp>
      <p:grpSp>
        <p:nvGrpSpPr>
          <p:cNvPr id="2" name="Group 1"/>
          <p:cNvGrpSpPr/>
          <p:nvPr/>
        </p:nvGrpSpPr>
        <p:grpSpPr>
          <a:xfrm>
            <a:off x="6252023" y="6509170"/>
            <a:ext cx="6261237" cy="1002836"/>
            <a:chOff x="14571394" y="9497800"/>
            <a:chExt cx="6261237" cy="1002836"/>
          </a:xfrm>
        </p:grpSpPr>
        <p:sp>
          <p:nvSpPr>
            <p:cNvPr id="128" name="Parallelogram 127"/>
            <p:cNvSpPr/>
            <p:nvPr/>
          </p:nvSpPr>
          <p:spPr>
            <a:xfrm>
              <a:off x="14571394" y="9497800"/>
              <a:ext cx="6261237" cy="100283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19" name="TextBox 118"/>
            <p:cNvSpPr txBox="1"/>
            <p:nvPr/>
          </p:nvSpPr>
          <p:spPr>
            <a:xfrm>
              <a:off x="15807178" y="9664899"/>
              <a:ext cx="4212016"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grpSp>
      <p:sp>
        <p:nvSpPr>
          <p:cNvPr id="120" name="Rectangle 119"/>
          <p:cNvSpPr/>
          <p:nvPr/>
        </p:nvSpPr>
        <p:spPr>
          <a:xfrm>
            <a:off x="1545644" y="8169626"/>
            <a:ext cx="10367926" cy="7848302"/>
          </a:xfrm>
          <a:prstGeom prst="rect">
            <a:avLst/>
          </a:prstGeom>
        </p:spPr>
        <p:txBody>
          <a:bodyPr wrap="square">
            <a:spAutoFit/>
          </a:bodyPr>
          <a:lstStyle/>
          <a:p>
            <a:pPr algn="r" rtl="1"/>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r" rtl="1"/>
            <a:endParaRPr lang="ar-SA" sz="28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A" sz="2800" b="1" dirty="0">
                <a:latin typeface="Bahij TheSansArabic Plain" panose="02040503050201020203" pitchFamily="18" charset="-78"/>
                <a:cs typeface="Bahij TheSansArabic Plain" panose="02040503050201020203" pitchFamily="18" charset="-78"/>
              </a:rPr>
              <a:t>عنوان هنا</a:t>
            </a:r>
          </a:p>
          <a:p>
            <a:pPr algn="r" rtl="1"/>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أكبرؤ</a:t>
            </a:r>
          </a:p>
          <a:p>
            <a:pPr algn="r" rtl="1"/>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r" rtl="1"/>
            <a:endParaRPr lang="ar-SA" sz="28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22" name="Rectangle 121"/>
          <p:cNvSpPr/>
          <p:nvPr/>
        </p:nvSpPr>
        <p:spPr>
          <a:xfrm>
            <a:off x="1545643" y="27546701"/>
            <a:ext cx="18349301" cy="1200328"/>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p:txBody>
      </p:sp>
      <p:sp>
        <p:nvSpPr>
          <p:cNvPr id="123" name="TextBox 122"/>
          <p:cNvSpPr txBox="1"/>
          <p:nvPr/>
        </p:nvSpPr>
        <p:spPr>
          <a:xfrm>
            <a:off x="1987350"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6" name="TextBox 125"/>
          <p:cNvSpPr txBox="1"/>
          <p:nvPr/>
        </p:nvSpPr>
        <p:spPr>
          <a:xfrm>
            <a:off x="3817445" y="4418597"/>
            <a:ext cx="15001862" cy="523220"/>
          </a:xfrm>
          <a:prstGeom prst="rect">
            <a:avLst/>
          </a:prstGeom>
          <a:noFill/>
        </p:spPr>
        <p:txBody>
          <a:bodyPr wrap="square" rtlCol="0">
            <a:spAutoFit/>
          </a:bodyPr>
          <a:lstStyle/>
          <a:p>
            <a:pPr algn="ctr"/>
            <a:r>
              <a:rPr lang="ar-SA" sz="2800" dirty="0">
                <a:latin typeface="Bahij TheSansArabic Plain" panose="02040503050201020203" pitchFamily="18" charset="-78"/>
                <a:cs typeface="Bahij TheSansArabic Plain" panose="02040503050201020203" pitchFamily="18" charset="-78"/>
              </a:rPr>
              <a:t>اسم الطالب 1،اسم الطالب2 ، اسم الطالب 3</a:t>
            </a:r>
            <a:endParaRPr lang="en-US" sz="2800" b="1" dirty="0">
              <a:latin typeface="Bahij TheSansArabic Plain" panose="02040503050201020203" pitchFamily="18" charset="-78"/>
              <a:cs typeface="Bahij TheSansArabic Plain" panose="02040503050201020203" pitchFamily="18" charset="-78"/>
            </a:endParaRPr>
          </a:p>
        </p:txBody>
      </p:sp>
      <p:sp>
        <p:nvSpPr>
          <p:cNvPr id="135" name="Parallelogram 134"/>
          <p:cNvSpPr/>
          <p:nvPr/>
        </p:nvSpPr>
        <p:spPr>
          <a:xfrm>
            <a:off x="14447748" y="17333966"/>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2845891" y="17496740"/>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39" name="Rectangle 138"/>
          <p:cNvSpPr/>
          <p:nvPr/>
        </p:nvSpPr>
        <p:spPr>
          <a:xfrm>
            <a:off x="1795974" y="18897214"/>
            <a:ext cx="18369157" cy="5632311"/>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مولد</a:t>
            </a: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46"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Y" sz="2800" dirty="0" smtClean="0">
                <a:latin typeface="Bahij TheSansArabic Plain" panose="02040503050201020203" pitchFamily="18" charset="-78"/>
                <a:cs typeface="Bahij TheSansArabic Plain" panose="02040503050201020203" pitchFamily="18" charset="-78"/>
              </a:rPr>
              <a:t>اسم الكلية</a:t>
            </a:r>
            <a:endParaRPr lang="ar-SA" sz="2800" dirty="0">
              <a:latin typeface="Bahij TheSansArabic Plain" panose="02040503050201020203" pitchFamily="18" charset="-78"/>
              <a:cs typeface="Bahij TheSansArabic Plain" panose="02040503050201020203" pitchFamily="18" charset="-78"/>
            </a:endParaRPr>
          </a:p>
          <a:p>
            <a:pPr algn="r"/>
            <a:r>
              <a:rPr lang="ar-SY" sz="2800" dirty="0" smtClean="0">
                <a:latin typeface="Bahij TheSansArabic Plain" panose="02040503050201020203" pitchFamily="18" charset="-78"/>
                <a:cs typeface="Bahij TheSansArabic Plain" panose="02040503050201020203" pitchFamily="18" charset="-78"/>
              </a:rPr>
              <a:t>اسم القسم</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grpSp>
        <p:nvGrpSpPr>
          <p:cNvPr id="31" name="Group 30"/>
          <p:cNvGrpSpPr/>
          <p:nvPr/>
        </p:nvGrpSpPr>
        <p:grpSpPr>
          <a:xfrm>
            <a:off x="14659301" y="6614636"/>
            <a:ext cx="6261237" cy="1002836"/>
            <a:chOff x="14571394" y="9497800"/>
            <a:chExt cx="6261237" cy="1002836"/>
          </a:xfrm>
          <a:solidFill>
            <a:schemeClr val="accent1"/>
          </a:solidFill>
        </p:grpSpPr>
        <p:sp>
          <p:nvSpPr>
            <p:cNvPr id="32" name="Parallelogram 31"/>
            <p:cNvSpPr/>
            <p:nvPr/>
          </p:nvSpPr>
          <p:spPr>
            <a:xfrm>
              <a:off x="14571394" y="9497800"/>
              <a:ext cx="6261237" cy="100283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33" name="TextBox 32"/>
            <p:cNvSpPr txBox="1"/>
            <p:nvPr/>
          </p:nvSpPr>
          <p:spPr>
            <a:xfrm>
              <a:off x="15807178" y="9664899"/>
              <a:ext cx="4212016" cy="646331"/>
            </a:xfrm>
            <a:prstGeom prst="rect">
              <a:avLst/>
            </a:prstGeom>
            <a:grp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grpSp>
    </p:spTree>
    <p:extLst>
      <p:ext uri="{BB962C8B-B14F-4D97-AF65-F5344CB8AC3E}">
        <p14:creationId xmlns:p14="http://schemas.microsoft.com/office/powerpoint/2010/main" val="2599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a:xfrm>
            <a:off x="10332324" y="15978252"/>
            <a:ext cx="10390503" cy="1318089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669895" y="21335177"/>
            <a:ext cx="8712747" cy="8039923"/>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669894" y="7564200"/>
            <a:ext cx="8993527" cy="12229449"/>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4" name="TextBox 3"/>
          <p:cNvSpPr txBox="1"/>
          <p:nvPr/>
        </p:nvSpPr>
        <p:spPr>
          <a:xfrm>
            <a:off x="1795974" y="5176692"/>
            <a:ext cx="17912579" cy="646331"/>
          </a:xfrm>
          <a:prstGeom prst="rect">
            <a:avLst/>
          </a:prstGeom>
          <a:noFill/>
        </p:spPr>
        <p:txBody>
          <a:bodyPr wrap="square" rtlCol="0">
            <a:spAutoFit/>
          </a:bodyPr>
          <a:lstStyle/>
          <a:p>
            <a:pPr algn="ctr"/>
            <a:r>
              <a:rPr lang="ar-SA" sz="3600" b="1" dirty="0">
                <a:latin typeface="Bahij TheSansArabic Plain" panose="02040503050201020203" pitchFamily="18" charset="-78"/>
                <a:cs typeface="Bahij TheSansArabic Plain" panose="02040503050201020203" pitchFamily="18" charset="-78"/>
              </a:rPr>
              <a:t>الدكتور المشرف</a:t>
            </a:r>
            <a:endParaRPr lang="en-US" sz="3600" b="1" dirty="0">
              <a:latin typeface="Bahij TheSansArabic Plain" panose="02040503050201020203" pitchFamily="18" charset="-78"/>
              <a:cs typeface="Bahij TheSansArabic Plain" panose="02040503050201020203" pitchFamily="18" charset="-78"/>
            </a:endParaRPr>
          </a:p>
        </p:txBody>
      </p:sp>
      <p:sp>
        <p:nvSpPr>
          <p:cNvPr id="10" name="TextBox 9"/>
          <p:cNvSpPr txBox="1"/>
          <p:nvPr/>
        </p:nvSpPr>
        <p:spPr>
          <a:xfrm>
            <a:off x="669894" y="2669399"/>
            <a:ext cx="19963521" cy="1754325"/>
          </a:xfrm>
          <a:prstGeom prst="rect">
            <a:avLst/>
          </a:prstGeom>
          <a:noFill/>
        </p:spPr>
        <p:txBody>
          <a:bodyPr wrap="square" rtlCol="0">
            <a:spAutoFit/>
          </a:bodyPr>
          <a:lstStyle/>
          <a:p>
            <a:pPr algn="ctr"/>
            <a:r>
              <a:rPr lang="ar-SA" sz="5400" b="1" dirty="0">
                <a:latin typeface="Bahij TheSansArabic Plain" panose="02040503050201020203" pitchFamily="18" charset="-78"/>
                <a:cs typeface="Bahij TheSansArabic Plain" panose="02040503050201020203" pitchFamily="18" charset="-78"/>
              </a:rPr>
              <a:t>يوضع العنوان الخاص بالمشروع في هذه المساحة</a:t>
            </a:r>
            <a:endParaRPr lang="en-US" sz="5400" b="1" dirty="0">
              <a:latin typeface="Bahij TheSansArabic Plain" panose="02040503050201020203" pitchFamily="18" charset="-78"/>
              <a:cs typeface="Bahij TheSansArabic Plain" panose="02040503050201020203" pitchFamily="18" charset="-78"/>
            </a:endParaRPr>
          </a:p>
          <a:p>
            <a:pPr algn="ctr"/>
            <a:r>
              <a:rPr lang="en-US" sz="5400" b="1" dirty="0">
                <a:latin typeface="Bahij TheSansArabic Plain" panose="02040503050201020203" pitchFamily="18" charset="-78"/>
                <a:cs typeface="Bahij TheSansArabic Plain" panose="02040503050201020203" pitchFamily="18" charset="-78"/>
              </a:rPr>
              <a:t>Project title here in English</a:t>
            </a:r>
          </a:p>
        </p:txBody>
      </p:sp>
      <p:sp>
        <p:nvSpPr>
          <p:cNvPr id="98" name="Rectangle 97"/>
          <p:cNvSpPr/>
          <p:nvPr/>
        </p:nvSpPr>
        <p:spPr>
          <a:xfrm>
            <a:off x="10332324" y="7622085"/>
            <a:ext cx="10452350" cy="6883216"/>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grpSp>
        <p:nvGrpSpPr>
          <p:cNvPr id="3" name="Group 2"/>
          <p:cNvGrpSpPr/>
          <p:nvPr/>
        </p:nvGrpSpPr>
        <p:grpSpPr>
          <a:xfrm>
            <a:off x="1502818" y="20364230"/>
            <a:ext cx="8160603" cy="970947"/>
            <a:chOff x="12672028" y="25475762"/>
            <a:chExt cx="8160603" cy="970947"/>
          </a:xfrm>
        </p:grpSpPr>
        <p:sp>
          <p:nvSpPr>
            <p:cNvPr id="133" name="Parallelogram 132"/>
            <p:cNvSpPr/>
            <p:nvPr/>
          </p:nvSpPr>
          <p:spPr>
            <a:xfrm>
              <a:off x="14447748" y="25475762"/>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8" y="25577674"/>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grpSp>
      <p:sp>
        <p:nvSpPr>
          <p:cNvPr id="104" name="Rectangle 103"/>
          <p:cNvSpPr/>
          <p:nvPr/>
        </p:nvSpPr>
        <p:spPr>
          <a:xfrm>
            <a:off x="10673830" y="8328392"/>
            <a:ext cx="9602898" cy="5262979"/>
          </a:xfrm>
          <a:prstGeom prst="rect">
            <a:avLst/>
          </a:prstGeom>
        </p:spPr>
        <p:txBody>
          <a:bodyPr wrap="square">
            <a:spAutoFit/>
          </a:bodyPr>
          <a:lstStyle/>
          <a:p>
            <a:pPr algn="r"/>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endParaRPr lang="ar-SA" sz="2800" dirty="0">
              <a:solidFill>
                <a:srgbClr val="000000"/>
              </a:solidFill>
              <a:latin typeface="Bahij TheSansArabic Plain" panose="02040503050201020203" pitchFamily="18" charset="-78"/>
              <a:cs typeface="Bahij TheSansArabic Plain" panose="02040503050201020203" pitchFamily="18" charset="-78"/>
            </a:endParaRPr>
          </a:p>
        </p:txBody>
      </p:sp>
      <p:grpSp>
        <p:nvGrpSpPr>
          <p:cNvPr id="2" name="Group 1"/>
          <p:cNvGrpSpPr/>
          <p:nvPr/>
        </p:nvGrpSpPr>
        <p:grpSpPr>
          <a:xfrm>
            <a:off x="14461590" y="14975415"/>
            <a:ext cx="6261237" cy="1002836"/>
            <a:chOff x="14571394" y="9497800"/>
            <a:chExt cx="6261237" cy="1002836"/>
          </a:xfrm>
        </p:grpSpPr>
        <p:sp>
          <p:nvSpPr>
            <p:cNvPr id="128" name="Parallelogram 127"/>
            <p:cNvSpPr/>
            <p:nvPr/>
          </p:nvSpPr>
          <p:spPr>
            <a:xfrm>
              <a:off x="14571394" y="9497800"/>
              <a:ext cx="6261237" cy="100283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19" name="TextBox 118"/>
            <p:cNvSpPr txBox="1"/>
            <p:nvPr/>
          </p:nvSpPr>
          <p:spPr>
            <a:xfrm>
              <a:off x="15807178" y="9664899"/>
              <a:ext cx="4212016"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grpSp>
      <p:sp>
        <p:nvSpPr>
          <p:cNvPr id="120" name="Rectangle 119"/>
          <p:cNvSpPr/>
          <p:nvPr/>
        </p:nvSpPr>
        <p:spPr>
          <a:xfrm>
            <a:off x="1318448" y="8169626"/>
            <a:ext cx="7579662" cy="9140964"/>
          </a:xfrm>
          <a:prstGeom prst="rect">
            <a:avLst/>
          </a:prstGeom>
        </p:spPr>
        <p:txBody>
          <a:bodyPr wrap="square">
            <a:spAutoFit/>
          </a:bodyPr>
          <a:lstStyle/>
          <a:p>
            <a:pPr algn="r" rtl="1"/>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r" rtl="1"/>
            <a:endParaRPr lang="ar-SA" sz="28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A" sz="2800" b="1" dirty="0">
                <a:latin typeface="Bahij TheSansArabic Plain" panose="02040503050201020203" pitchFamily="18" charset="-78"/>
                <a:cs typeface="Bahij TheSansArabic Plain" panose="02040503050201020203" pitchFamily="18" charset="-78"/>
              </a:rPr>
              <a:t>عنوان هنا</a:t>
            </a:r>
          </a:p>
          <a:p>
            <a:pPr algn="r" rtl="1"/>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أكبرؤ</a:t>
            </a:r>
          </a:p>
          <a:p>
            <a:pPr algn="r" rtl="1"/>
            <a:r>
              <a:rPr lang="ar-SA" sz="28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800" dirty="0">
                <a:solidFill>
                  <a:srgbClr val="000000"/>
                </a:solidFill>
                <a:latin typeface="Bahij TheSansArabic Plain" panose="02040503050201020203" pitchFamily="18" charset="-78"/>
                <a:cs typeface="Bahij TheSansArabic Plain" panose="02040503050201020203" pitchFamily="18" charset="-78"/>
              </a:rPr>
            </a:br>
            <a:r>
              <a:rPr lang="ar-SA" sz="28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r" rtl="1"/>
            <a:endParaRPr lang="ar-SA" sz="28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22" name="Rectangle 121"/>
          <p:cNvSpPr/>
          <p:nvPr/>
        </p:nvSpPr>
        <p:spPr>
          <a:xfrm>
            <a:off x="1061111" y="22221201"/>
            <a:ext cx="7836999" cy="6001643"/>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23" name="TextBox 122"/>
          <p:cNvSpPr txBox="1"/>
          <p:nvPr/>
        </p:nvSpPr>
        <p:spPr>
          <a:xfrm>
            <a:off x="1987350"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6" name="TextBox 125"/>
          <p:cNvSpPr txBox="1"/>
          <p:nvPr/>
        </p:nvSpPr>
        <p:spPr>
          <a:xfrm>
            <a:off x="3817445" y="4418597"/>
            <a:ext cx="15001862" cy="523220"/>
          </a:xfrm>
          <a:prstGeom prst="rect">
            <a:avLst/>
          </a:prstGeom>
          <a:noFill/>
        </p:spPr>
        <p:txBody>
          <a:bodyPr wrap="square" rtlCol="0">
            <a:spAutoFit/>
          </a:bodyPr>
          <a:lstStyle/>
          <a:p>
            <a:pPr algn="ctr"/>
            <a:r>
              <a:rPr lang="ar-SA" sz="2800" dirty="0">
                <a:latin typeface="Bahij TheSansArabic Plain" panose="02040503050201020203" pitchFamily="18" charset="-78"/>
                <a:cs typeface="Bahij TheSansArabic Plain" panose="02040503050201020203" pitchFamily="18" charset="-78"/>
              </a:rPr>
              <a:t>اسم الطالب 1،اسم الطالب2 ، اسم الطالب 3</a:t>
            </a:r>
            <a:endParaRPr lang="en-US" sz="2800" b="1" dirty="0">
              <a:latin typeface="Bahij TheSansArabic Plain" panose="02040503050201020203" pitchFamily="18" charset="-78"/>
              <a:cs typeface="Bahij TheSansArabic Plain" panose="02040503050201020203" pitchFamily="18" charset="-78"/>
            </a:endParaRPr>
          </a:p>
        </p:txBody>
      </p:sp>
      <p:grpSp>
        <p:nvGrpSpPr>
          <p:cNvPr id="5" name="Group 4"/>
          <p:cNvGrpSpPr/>
          <p:nvPr/>
        </p:nvGrpSpPr>
        <p:grpSpPr>
          <a:xfrm>
            <a:off x="1987350" y="6599197"/>
            <a:ext cx="7986740" cy="970947"/>
            <a:chOff x="12845891" y="17333966"/>
            <a:chExt cx="7986740" cy="970947"/>
          </a:xfrm>
        </p:grpSpPr>
        <p:sp>
          <p:nvSpPr>
            <p:cNvPr id="135" name="Parallelogram 134"/>
            <p:cNvSpPr/>
            <p:nvPr/>
          </p:nvSpPr>
          <p:spPr>
            <a:xfrm>
              <a:off x="14447748" y="17333966"/>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2845891" y="17496740"/>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grpSp>
      <p:sp>
        <p:nvSpPr>
          <p:cNvPr id="139" name="Rectangle 138"/>
          <p:cNvSpPr/>
          <p:nvPr/>
        </p:nvSpPr>
        <p:spPr>
          <a:xfrm>
            <a:off x="10781924" y="16684131"/>
            <a:ext cx="9491301" cy="8956298"/>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a:t>
            </a:r>
          </a:p>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grpSp>
        <p:nvGrpSpPr>
          <p:cNvPr id="31" name="Group 30"/>
          <p:cNvGrpSpPr/>
          <p:nvPr/>
        </p:nvGrpSpPr>
        <p:grpSpPr>
          <a:xfrm>
            <a:off x="14659301" y="6599197"/>
            <a:ext cx="6261237" cy="1002836"/>
            <a:chOff x="14571394" y="9497800"/>
            <a:chExt cx="6261237" cy="1002836"/>
          </a:xfrm>
          <a:solidFill>
            <a:schemeClr val="accent1"/>
          </a:solidFill>
        </p:grpSpPr>
        <p:sp>
          <p:nvSpPr>
            <p:cNvPr id="32" name="Parallelogram 31"/>
            <p:cNvSpPr/>
            <p:nvPr/>
          </p:nvSpPr>
          <p:spPr>
            <a:xfrm>
              <a:off x="14571394" y="9497800"/>
              <a:ext cx="6261237" cy="1002836"/>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33" name="TextBox 32"/>
            <p:cNvSpPr txBox="1"/>
            <p:nvPr/>
          </p:nvSpPr>
          <p:spPr>
            <a:xfrm>
              <a:off x="15807178" y="9664899"/>
              <a:ext cx="4212016" cy="646331"/>
            </a:xfrm>
            <a:prstGeom prst="rect">
              <a:avLst/>
            </a:prstGeom>
            <a:grp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grpSp>
      <p:sp>
        <p:nvSpPr>
          <p:cNvPr id="34"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Y" sz="2800" dirty="0" smtClean="0">
                <a:latin typeface="Bahij TheSansArabic Plain" panose="02040503050201020203" pitchFamily="18" charset="-78"/>
                <a:cs typeface="Bahij TheSansArabic Plain" panose="02040503050201020203" pitchFamily="18" charset="-78"/>
              </a:rPr>
              <a:t>اسم الكلية</a:t>
            </a:r>
            <a:endParaRPr lang="ar-SA" sz="2800" dirty="0">
              <a:latin typeface="Bahij TheSansArabic Plain" panose="02040503050201020203" pitchFamily="18" charset="-78"/>
              <a:cs typeface="Bahij TheSansArabic Plain" panose="02040503050201020203" pitchFamily="18" charset="-78"/>
            </a:endParaRPr>
          </a:p>
          <a:p>
            <a:pPr algn="r"/>
            <a:r>
              <a:rPr lang="ar-SY" sz="2800" dirty="0" smtClean="0">
                <a:latin typeface="Bahij TheSansArabic Plain" panose="02040503050201020203" pitchFamily="18" charset="-78"/>
                <a:cs typeface="Bahij TheSansArabic Plain" panose="02040503050201020203" pitchFamily="18" charset="-78"/>
              </a:rPr>
              <a:t>اسم القسم</a:t>
            </a:r>
            <a:endParaRPr lang="en-US" sz="2800" dirty="0">
              <a:latin typeface="Bahij TheSansArabic Plain" panose="02040503050201020203" pitchFamily="18" charset="-78"/>
              <a:cs typeface="Bahij TheSansArabic Plain" panose="02040503050201020203" pitchFamily="18" charset="-78"/>
            </a:endParaRPr>
          </a:p>
        </p:txBody>
      </p:sp>
    </p:spTree>
    <p:extLst>
      <p:ext uri="{BB962C8B-B14F-4D97-AF65-F5344CB8AC3E}">
        <p14:creationId xmlns:p14="http://schemas.microsoft.com/office/powerpoint/2010/main" val="87827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974" y="5176692"/>
            <a:ext cx="17912579" cy="646331"/>
          </a:xfrm>
          <a:prstGeom prst="rect">
            <a:avLst/>
          </a:prstGeom>
          <a:noFill/>
        </p:spPr>
        <p:txBody>
          <a:bodyPr wrap="square" rtlCol="0">
            <a:spAutoFit/>
          </a:bodyPr>
          <a:lstStyle/>
          <a:p>
            <a:pPr algn="ctr"/>
            <a:r>
              <a:rPr lang="ar-SA" sz="3600" b="1" dirty="0">
                <a:latin typeface="Bahij TheSansArabic Plain" panose="02040503050201020203" pitchFamily="18" charset="-78"/>
                <a:cs typeface="Bahij TheSansArabic Plain" panose="02040503050201020203" pitchFamily="18" charset="-78"/>
              </a:rPr>
              <a:t>الدكتور المشرف</a:t>
            </a:r>
            <a:endParaRPr lang="en-US" sz="3600" b="1" dirty="0">
              <a:latin typeface="Bahij TheSansArabic Plain" panose="02040503050201020203" pitchFamily="18" charset="-78"/>
              <a:cs typeface="Bahij TheSansArabic Plain" panose="02040503050201020203" pitchFamily="18" charset="-78"/>
            </a:endParaRPr>
          </a:p>
        </p:txBody>
      </p:sp>
      <p:sp>
        <p:nvSpPr>
          <p:cNvPr id="10" name="TextBox 9"/>
          <p:cNvSpPr txBox="1"/>
          <p:nvPr/>
        </p:nvSpPr>
        <p:spPr>
          <a:xfrm>
            <a:off x="669894" y="2669399"/>
            <a:ext cx="19963521" cy="1754325"/>
          </a:xfrm>
          <a:prstGeom prst="rect">
            <a:avLst/>
          </a:prstGeom>
          <a:noFill/>
        </p:spPr>
        <p:txBody>
          <a:bodyPr wrap="square" rtlCol="0">
            <a:spAutoFit/>
          </a:bodyPr>
          <a:lstStyle/>
          <a:p>
            <a:pPr algn="ctr"/>
            <a:r>
              <a:rPr lang="ar-SA" sz="5400" b="1" dirty="0">
                <a:latin typeface="Bahij TheSansArabic Plain" panose="02040503050201020203" pitchFamily="18" charset="-78"/>
                <a:cs typeface="Bahij TheSansArabic Plain" panose="02040503050201020203" pitchFamily="18" charset="-78"/>
              </a:rPr>
              <a:t>يوضع العنوان الخاص بالمشروع في هذه المساحة</a:t>
            </a:r>
            <a:endParaRPr lang="en-US" sz="5400" b="1" dirty="0">
              <a:latin typeface="Bahij TheSansArabic Plain" panose="02040503050201020203" pitchFamily="18" charset="-78"/>
              <a:cs typeface="Bahij TheSansArabic Plain" panose="02040503050201020203" pitchFamily="18" charset="-78"/>
            </a:endParaRPr>
          </a:p>
          <a:p>
            <a:pPr algn="ctr"/>
            <a:r>
              <a:rPr lang="en-US" sz="5400" b="1" dirty="0">
                <a:latin typeface="Bahij TheSansArabic Plain" panose="02040503050201020203" pitchFamily="18" charset="-78"/>
                <a:cs typeface="Bahij TheSansArabic Plain" panose="02040503050201020203" pitchFamily="18" charset="-78"/>
              </a:rPr>
              <a:t>Project title here in English</a:t>
            </a:r>
          </a:p>
        </p:txBody>
      </p:sp>
      <p:sp>
        <p:nvSpPr>
          <p:cNvPr id="126" name="TextBox 125"/>
          <p:cNvSpPr txBox="1"/>
          <p:nvPr/>
        </p:nvSpPr>
        <p:spPr>
          <a:xfrm>
            <a:off x="3817445" y="4418597"/>
            <a:ext cx="15001862" cy="523220"/>
          </a:xfrm>
          <a:prstGeom prst="rect">
            <a:avLst/>
          </a:prstGeom>
          <a:noFill/>
        </p:spPr>
        <p:txBody>
          <a:bodyPr wrap="square" rtlCol="0">
            <a:spAutoFit/>
          </a:bodyPr>
          <a:lstStyle/>
          <a:p>
            <a:pPr algn="ctr"/>
            <a:r>
              <a:rPr lang="ar-SA" sz="2800" dirty="0">
                <a:latin typeface="Bahij TheSansArabic Plain" panose="02040503050201020203" pitchFamily="18" charset="-78"/>
                <a:cs typeface="Bahij TheSansArabic Plain" panose="02040503050201020203" pitchFamily="18" charset="-78"/>
              </a:rPr>
              <a:t>اسم الطالب 1،اسم الطالب2 ، اسم الطالب 3</a:t>
            </a:r>
            <a:endParaRPr lang="en-US" sz="2800" b="1" dirty="0">
              <a:latin typeface="Bahij TheSansArabic Plain" panose="02040503050201020203" pitchFamily="18" charset="-78"/>
              <a:cs typeface="Bahij TheSansArabic Plain" panose="02040503050201020203" pitchFamily="18" charset="-78"/>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grpSp>
        <p:nvGrpSpPr>
          <p:cNvPr id="13" name="Group 12"/>
          <p:cNvGrpSpPr/>
          <p:nvPr/>
        </p:nvGrpSpPr>
        <p:grpSpPr>
          <a:xfrm>
            <a:off x="669894" y="6510232"/>
            <a:ext cx="19757694" cy="22509926"/>
            <a:chOff x="3243793" y="8644787"/>
            <a:chExt cx="14588848" cy="16621064"/>
          </a:xfrm>
        </p:grpSpPr>
        <p:sp>
          <p:nvSpPr>
            <p:cNvPr id="14" name="Rectangle 13"/>
            <p:cNvSpPr/>
            <p:nvPr/>
          </p:nvSpPr>
          <p:spPr>
            <a:xfrm>
              <a:off x="3777933" y="17717671"/>
              <a:ext cx="9215304" cy="2372738"/>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atin typeface="Bahij TheSansArabic Plain" panose="02040503050201020203" pitchFamily="18" charset="-78"/>
                <a:cs typeface="Bahij TheSansArabic Plain" panose="02040503050201020203" pitchFamily="18" charset="-78"/>
              </a:endParaRPr>
            </a:p>
          </p:txBody>
        </p:sp>
        <p:sp>
          <p:nvSpPr>
            <p:cNvPr id="15" name="Parallelogram 14"/>
            <p:cNvSpPr/>
            <p:nvPr/>
          </p:nvSpPr>
          <p:spPr>
            <a:xfrm>
              <a:off x="8231787" y="17126643"/>
              <a:ext cx="4545250" cy="676668"/>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5400">
                <a:latin typeface="Bahij TheSansArabic Plain" panose="02040503050201020203" pitchFamily="18" charset="-78"/>
                <a:cs typeface="Bahij TheSansArabic Plain" panose="02040503050201020203" pitchFamily="18" charset="-78"/>
              </a:endParaRPr>
            </a:p>
          </p:txBody>
        </p:sp>
        <p:sp>
          <p:nvSpPr>
            <p:cNvPr id="16" name="Rectangle 15"/>
            <p:cNvSpPr/>
            <p:nvPr/>
          </p:nvSpPr>
          <p:spPr>
            <a:xfrm>
              <a:off x="13255454" y="17803311"/>
              <a:ext cx="4577187" cy="746254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atin typeface="Bahij TheSansArabic Plain" panose="02040503050201020203" pitchFamily="18" charset="-78"/>
                <a:cs typeface="Bahij TheSansArabic Plain" panose="02040503050201020203" pitchFamily="18" charset="-78"/>
              </a:endParaRPr>
            </a:p>
          </p:txBody>
        </p:sp>
        <p:sp>
          <p:nvSpPr>
            <p:cNvPr id="17" name="Parallelogram 16"/>
            <p:cNvSpPr/>
            <p:nvPr/>
          </p:nvSpPr>
          <p:spPr>
            <a:xfrm>
              <a:off x="14206140" y="17108953"/>
              <a:ext cx="3515255" cy="712048"/>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Bahij TheSansArabic Plain" panose="02040503050201020203" pitchFamily="18" charset="-78"/>
                <a:cs typeface="Bahij TheSansArabic Plain" panose="02040503050201020203" pitchFamily="18" charset="-78"/>
              </a:endParaRPr>
            </a:p>
          </p:txBody>
        </p:sp>
        <p:sp>
          <p:nvSpPr>
            <p:cNvPr id="18" name="Rectangle 17"/>
            <p:cNvSpPr/>
            <p:nvPr/>
          </p:nvSpPr>
          <p:spPr>
            <a:xfrm>
              <a:off x="13255454" y="9331879"/>
              <a:ext cx="4564947" cy="7402395"/>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atin typeface="Bahij TheSansArabic Plain" panose="02040503050201020203" pitchFamily="18" charset="-78"/>
                <a:cs typeface="Bahij TheSansArabic Plain" panose="02040503050201020203" pitchFamily="18" charset="-78"/>
              </a:endParaRPr>
            </a:p>
          </p:txBody>
        </p:sp>
        <p:sp>
          <p:nvSpPr>
            <p:cNvPr id="19" name="TextBox 18"/>
            <p:cNvSpPr txBox="1"/>
            <p:nvPr/>
          </p:nvSpPr>
          <p:spPr>
            <a:xfrm>
              <a:off x="6817174" y="17281800"/>
              <a:ext cx="5264536" cy="431791"/>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خلاصة البحث</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20" name="TextBox 19"/>
            <p:cNvSpPr txBox="1"/>
            <p:nvPr/>
          </p:nvSpPr>
          <p:spPr>
            <a:xfrm>
              <a:off x="14305146" y="17203367"/>
              <a:ext cx="2935418" cy="431791"/>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21" name="TextBox 20"/>
            <p:cNvSpPr txBox="1"/>
            <p:nvPr/>
          </p:nvSpPr>
          <p:spPr>
            <a:xfrm>
              <a:off x="4652987" y="14706441"/>
              <a:ext cx="5153891" cy="431791"/>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22" name="TextBox 21"/>
            <p:cNvSpPr txBox="1"/>
            <p:nvPr/>
          </p:nvSpPr>
          <p:spPr>
            <a:xfrm>
              <a:off x="3243793" y="8905047"/>
              <a:ext cx="5153891" cy="431791"/>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العملي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23" name="Rectangle 22"/>
            <p:cNvSpPr/>
            <p:nvPr/>
          </p:nvSpPr>
          <p:spPr>
            <a:xfrm>
              <a:off x="4002422" y="18075283"/>
              <a:ext cx="8478848" cy="1431729"/>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أن يستبدل في نفس المساحة، لقد تم توليد هذا النص من مولد</a:t>
              </a:r>
            </a:p>
          </p:txBody>
        </p:sp>
        <p:sp>
          <p:nvSpPr>
            <p:cNvPr id="24" name="Rectangle 23"/>
            <p:cNvSpPr/>
            <p:nvPr/>
          </p:nvSpPr>
          <p:spPr>
            <a:xfrm>
              <a:off x="8416051" y="9331880"/>
              <a:ext cx="4577187" cy="7338323"/>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atin typeface="Bahij TheSansArabic Plain" panose="02040503050201020203" pitchFamily="18" charset="-78"/>
                <a:cs typeface="Bahij TheSansArabic Plain" panose="02040503050201020203" pitchFamily="18" charset="-78"/>
              </a:endParaRPr>
            </a:p>
          </p:txBody>
        </p:sp>
        <p:sp>
          <p:nvSpPr>
            <p:cNvPr id="25" name="Parallelogram 24"/>
            <p:cNvSpPr/>
            <p:nvPr/>
          </p:nvSpPr>
          <p:spPr>
            <a:xfrm>
              <a:off x="8976877" y="8644787"/>
              <a:ext cx="3515255" cy="712048"/>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Bahij TheSansArabic Plain" panose="02040503050201020203" pitchFamily="18" charset="-78"/>
                <a:cs typeface="Bahij TheSansArabic Plain" panose="02040503050201020203" pitchFamily="18" charset="-78"/>
              </a:endParaRPr>
            </a:p>
          </p:txBody>
        </p:sp>
        <p:sp>
          <p:nvSpPr>
            <p:cNvPr id="26" name="TextBox 25"/>
            <p:cNvSpPr txBox="1"/>
            <p:nvPr/>
          </p:nvSpPr>
          <p:spPr>
            <a:xfrm>
              <a:off x="8976877" y="8754666"/>
              <a:ext cx="2935418" cy="431791"/>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27" name="Rectangle 26"/>
            <p:cNvSpPr/>
            <p:nvPr/>
          </p:nvSpPr>
          <p:spPr>
            <a:xfrm>
              <a:off x="3734832" y="9317644"/>
              <a:ext cx="4371974" cy="7352558"/>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atin typeface="Bahij TheSansArabic Plain" panose="02040503050201020203" pitchFamily="18" charset="-78"/>
                <a:cs typeface="Bahij TheSansArabic Plain" panose="02040503050201020203" pitchFamily="18" charset="-78"/>
              </a:endParaRPr>
            </a:p>
          </p:txBody>
        </p:sp>
        <p:sp>
          <p:nvSpPr>
            <p:cNvPr id="28" name="Parallelogram 27"/>
            <p:cNvSpPr/>
            <p:nvPr/>
          </p:nvSpPr>
          <p:spPr>
            <a:xfrm>
              <a:off x="4486116" y="8644787"/>
              <a:ext cx="3515255" cy="712048"/>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Bahij TheSansArabic Plain" panose="02040503050201020203" pitchFamily="18" charset="-78"/>
                <a:cs typeface="Bahij TheSansArabic Plain" panose="02040503050201020203" pitchFamily="18" charset="-78"/>
              </a:endParaRPr>
            </a:p>
          </p:txBody>
        </p:sp>
        <p:sp>
          <p:nvSpPr>
            <p:cNvPr id="29" name="TextBox 28"/>
            <p:cNvSpPr txBox="1"/>
            <p:nvPr/>
          </p:nvSpPr>
          <p:spPr>
            <a:xfrm>
              <a:off x="4597577" y="8747396"/>
              <a:ext cx="2935418" cy="431791"/>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30" name="Rectangle 29"/>
            <p:cNvSpPr/>
            <p:nvPr/>
          </p:nvSpPr>
          <p:spPr>
            <a:xfrm>
              <a:off x="13562158" y="9694757"/>
              <a:ext cx="3951536" cy="4476994"/>
            </a:xfrm>
            <a:prstGeom prst="rect">
              <a:avLst/>
            </a:prstGeom>
          </p:spPr>
          <p:txBody>
            <a:bodyPr wrap="square">
              <a:spAutoFit/>
            </a:bodyPr>
            <a:lstStyle/>
            <a:p>
              <a:pPr algn="just"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just" rtl="1"/>
              <a:endParaRPr lang="ar-SA" sz="2400" dirty="0">
                <a:solidFill>
                  <a:srgbClr val="000000"/>
                </a:solidFill>
                <a:latin typeface="Bahij TheSansArabic Plain" panose="02040503050201020203" pitchFamily="18" charset="-78"/>
                <a:cs typeface="Bahij TheSansArabic Plain" panose="02040503050201020203" pitchFamily="18" charset="-78"/>
              </a:endParaRPr>
            </a:p>
            <a:p>
              <a:pPr algn="just" rtl="1"/>
              <a:r>
                <a:rPr lang="ar-SA" sz="2800" b="1" dirty="0">
                  <a:latin typeface="Bahij TheSansArabic Plain" panose="02040503050201020203" pitchFamily="18" charset="-78"/>
                  <a:cs typeface="Bahij TheSansArabic Plain" panose="02040503050201020203" pitchFamily="18" charset="-78"/>
                </a:rPr>
                <a:t>عنوان هنا</a:t>
              </a:r>
            </a:p>
            <a:p>
              <a:pPr algn="just"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أكبرؤ</a:t>
              </a:r>
            </a:p>
          </p:txBody>
        </p:sp>
        <p:sp>
          <p:nvSpPr>
            <p:cNvPr id="31" name="Rectangle 30"/>
            <p:cNvSpPr/>
            <p:nvPr/>
          </p:nvSpPr>
          <p:spPr>
            <a:xfrm>
              <a:off x="8801439" y="9845693"/>
              <a:ext cx="3951536" cy="5295125"/>
            </a:xfrm>
            <a:prstGeom prst="rect">
              <a:avLst/>
            </a:prstGeom>
          </p:spPr>
          <p:txBody>
            <a:bodyPr wrap="square">
              <a:spAutoFit/>
            </a:bodyPr>
            <a:lstStyle/>
            <a:p>
              <a:pPr algn="just"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just" rtl="1"/>
              <a:endParaRPr lang="ar-SA" sz="2400" dirty="0">
                <a:solidFill>
                  <a:srgbClr val="000000"/>
                </a:solidFill>
                <a:latin typeface="Bahij TheSansArabic Plain" panose="02040503050201020203" pitchFamily="18" charset="-78"/>
                <a:cs typeface="Bahij TheSansArabic Plain" panose="02040503050201020203" pitchFamily="18" charset="-78"/>
              </a:endParaRPr>
            </a:p>
            <a:p>
              <a:pPr algn="just" rtl="1"/>
              <a:r>
                <a:rPr lang="ar-SA" sz="2800" b="1" dirty="0">
                  <a:latin typeface="Bahij TheSansArabic Plain" panose="02040503050201020203" pitchFamily="18" charset="-78"/>
                  <a:cs typeface="Bahij TheSansArabic Plain" panose="02040503050201020203" pitchFamily="18" charset="-78"/>
                </a:rPr>
                <a:t>عنوان هنا</a:t>
              </a:r>
            </a:p>
            <a:p>
              <a:pPr algn="just"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a:t>
              </a:r>
              <a:endParaRPr lang="en-US" sz="2400" dirty="0">
                <a:solidFill>
                  <a:srgbClr val="000000"/>
                </a:solidFill>
                <a:latin typeface="Bahij TheSansArabic Plain" panose="02040503050201020203" pitchFamily="18" charset="-78"/>
                <a:cs typeface="Bahij TheSansArabic Plain" panose="02040503050201020203" pitchFamily="18" charset="-78"/>
              </a:endParaRPr>
            </a:p>
            <a:p>
              <a:pPr algn="just"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نص العربى، حيث يمكنك أن تولد مثل</a:t>
              </a:r>
            </a:p>
          </p:txBody>
        </p:sp>
        <p:sp>
          <p:nvSpPr>
            <p:cNvPr id="32" name="Rectangle 31"/>
            <p:cNvSpPr/>
            <p:nvPr/>
          </p:nvSpPr>
          <p:spPr>
            <a:xfrm>
              <a:off x="3879573" y="9920948"/>
              <a:ext cx="3951536" cy="5295125"/>
            </a:xfrm>
            <a:prstGeom prst="rect">
              <a:avLst/>
            </a:prstGeom>
          </p:spPr>
          <p:txBody>
            <a:bodyPr wrap="square">
              <a:spAutoFit/>
            </a:bodyPr>
            <a:lstStyle/>
            <a:p>
              <a:pPr algn="just"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just" rtl="1"/>
              <a:endParaRPr lang="ar-SA" sz="2400" dirty="0">
                <a:solidFill>
                  <a:srgbClr val="000000"/>
                </a:solidFill>
                <a:latin typeface="Bahij TheSansArabic Plain" panose="02040503050201020203" pitchFamily="18" charset="-78"/>
                <a:cs typeface="Bahij TheSansArabic Plain" panose="02040503050201020203" pitchFamily="18" charset="-78"/>
              </a:endParaRPr>
            </a:p>
            <a:p>
              <a:pPr algn="just" rtl="1"/>
              <a:r>
                <a:rPr lang="ar-SA" sz="2800" b="1" dirty="0">
                  <a:latin typeface="Bahij TheSansArabic Plain" panose="02040503050201020203" pitchFamily="18" charset="-78"/>
                  <a:cs typeface="Bahij TheSansArabic Plain" panose="02040503050201020203" pitchFamily="18" charset="-78"/>
                </a:rPr>
                <a:t>عنوان هنا</a:t>
              </a:r>
            </a:p>
            <a:p>
              <a:pPr algn="just"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a:t>
              </a:r>
            </a:p>
          </p:txBody>
        </p:sp>
        <p:sp>
          <p:nvSpPr>
            <p:cNvPr id="33" name="Rectangle 32"/>
            <p:cNvSpPr/>
            <p:nvPr/>
          </p:nvSpPr>
          <p:spPr>
            <a:xfrm>
              <a:off x="13545504" y="18377643"/>
              <a:ext cx="3951536" cy="5113318"/>
            </a:xfrm>
            <a:prstGeom prst="rect">
              <a:avLst/>
            </a:prstGeom>
          </p:spPr>
          <p:txBody>
            <a:bodyPr wrap="square">
              <a:spAutoFit/>
            </a:bodyPr>
            <a:lstStyle/>
            <a:p>
              <a:pPr algn="just"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br>
                <a:rPr lang="ar-SA" sz="2400" dirty="0">
                  <a:solidFill>
                    <a:srgbClr val="000000"/>
                  </a:solidFill>
                  <a:latin typeface="Bahij TheSansArabic Plain" panose="02040503050201020203" pitchFamily="18" charset="-78"/>
                  <a:cs typeface="Bahij TheSansArabic Plain" panose="02040503050201020203" pitchFamily="18" charset="-78"/>
                </a:rPr>
              </a:br>
              <a:r>
                <a:rPr lang="ar-SA" sz="2400" dirty="0">
                  <a:solidFill>
                    <a:srgbClr val="000000"/>
                  </a:solidFill>
                  <a:latin typeface="Bahij TheSansArabic Plain" panose="02040503050201020203" pitchFamily="18" charset="-78"/>
                  <a:cs typeface="Bahij TheSansArabic Plain" panose="02040503050201020203" pitchFamily="18" charset="-78"/>
                </a:rPr>
                <a:t>إذا كنت تحتاج إلى عدد أكبر</a:t>
              </a:r>
            </a:p>
            <a:p>
              <a:pPr algn="just" rtl="1"/>
              <a:endParaRPr lang="ar-SA" sz="2400" dirty="0">
                <a:solidFill>
                  <a:srgbClr val="000000"/>
                </a:solidFill>
                <a:latin typeface="Bahij TheSansArabic Plain" panose="02040503050201020203" pitchFamily="18" charset="-78"/>
                <a:cs typeface="Bahij TheSansArabic Plain" panose="02040503050201020203" pitchFamily="18" charset="-78"/>
              </a:endParaRPr>
            </a:p>
            <a:p>
              <a:pPr algn="just" rtl="1"/>
              <a:r>
                <a:rPr lang="ar-SA" sz="2800" b="1" dirty="0">
                  <a:latin typeface="Bahij TheSansArabic Plain" panose="02040503050201020203" pitchFamily="18" charset="-78"/>
                  <a:cs typeface="Bahij TheSansArabic Plain" panose="02040503050201020203" pitchFamily="18" charset="-78"/>
                </a:rPr>
                <a:t>عنوان هنا</a:t>
              </a:r>
              <a:r>
                <a:rPr lang="ar-SA" sz="2800" dirty="0">
                  <a:solidFill>
                    <a:srgbClr val="000000"/>
                  </a:solidFill>
                  <a:latin typeface="Bahij TheSansArabic Plain" panose="02040503050201020203" pitchFamily="18" charset="-78"/>
                  <a:cs typeface="Bahij TheSansArabic Plain" panose="02040503050201020203" pitchFamily="18" charset="-78"/>
                </a:rPr>
                <a:t> هذا النص هو مثال لنص يمكن أن يستبدل في نفس المساحة، لقد تم توليد هذا النص من مولد النص التى يولدها التطبيق.</a:t>
              </a:r>
              <a:endParaRPr lang="ar-SA" sz="2800" b="1" dirty="0">
                <a:latin typeface="Bahij TheSansArabic Plain" panose="02040503050201020203" pitchFamily="18" charset="-78"/>
                <a:cs typeface="Bahij TheSansArabic Plain" panose="02040503050201020203" pitchFamily="18" charset="-78"/>
              </a:endParaRPr>
            </a:p>
            <a:p>
              <a:pPr algn="just" rtl="1"/>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a:t>
              </a:r>
            </a:p>
          </p:txBody>
        </p:sp>
        <p:sp>
          <p:nvSpPr>
            <p:cNvPr id="34" name="Rectangle 33"/>
            <p:cNvSpPr/>
            <p:nvPr/>
          </p:nvSpPr>
          <p:spPr>
            <a:xfrm>
              <a:off x="3714114" y="20990075"/>
              <a:ext cx="9215304" cy="4259459"/>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atin typeface="Bahij TheSansArabic Plain" panose="02040503050201020203" pitchFamily="18" charset="-78"/>
                <a:cs typeface="Bahij TheSansArabic Plain" panose="02040503050201020203" pitchFamily="18" charset="-78"/>
              </a:endParaRPr>
            </a:p>
          </p:txBody>
        </p:sp>
        <p:sp>
          <p:nvSpPr>
            <p:cNvPr id="35" name="Parallelogram 34"/>
            <p:cNvSpPr/>
            <p:nvPr/>
          </p:nvSpPr>
          <p:spPr>
            <a:xfrm>
              <a:off x="8167968" y="20399047"/>
              <a:ext cx="4545250" cy="676668"/>
            </a:xfrm>
            <a:prstGeom prst="parallelogram">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5400">
                <a:latin typeface="Bahij TheSansArabic Plain" panose="02040503050201020203" pitchFamily="18" charset="-78"/>
                <a:cs typeface="Bahij TheSansArabic Plain" panose="02040503050201020203" pitchFamily="18" charset="-78"/>
              </a:endParaRPr>
            </a:p>
          </p:txBody>
        </p:sp>
        <p:sp>
          <p:nvSpPr>
            <p:cNvPr id="36" name="TextBox 35"/>
            <p:cNvSpPr txBox="1"/>
            <p:nvPr/>
          </p:nvSpPr>
          <p:spPr>
            <a:xfrm>
              <a:off x="6753355" y="20554204"/>
              <a:ext cx="5264536" cy="431791"/>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مراجع البحث</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37" name="Rectangle 36"/>
            <p:cNvSpPr/>
            <p:nvPr/>
          </p:nvSpPr>
          <p:spPr>
            <a:xfrm>
              <a:off x="3938603" y="21347687"/>
              <a:ext cx="8478848" cy="1431729"/>
            </a:xfrm>
            <a:prstGeom prst="rect">
              <a:avLst/>
            </a:prstGeom>
          </p:spPr>
          <p:txBody>
            <a:bodyPr wrap="square">
              <a:spAutoFit/>
            </a:bodyPr>
            <a:lstStyle/>
            <a:p>
              <a:pPr algn="r"/>
              <a:r>
                <a:rPr lang="ar-SA" sz="2400" dirty="0">
                  <a:solidFill>
                    <a:srgbClr val="000000"/>
                  </a:solidFill>
                  <a:latin typeface="Bahij TheSansArabic Plain" panose="02040503050201020203" pitchFamily="18" charset="-78"/>
                  <a:cs typeface="Bahij TheSansArabic Plain" panose="02040503050201020203" pitchFamily="18"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 هذا النص هو مثال لنص يمكن أن يستبدل في نفس المساحة، لقد تم توليد هذا أن يستبدل في نفس المساحة، لقد تم توليد هذا النص من مولد</a:t>
              </a:r>
            </a:p>
          </p:txBody>
        </p:sp>
        <p:sp>
          <p:nvSpPr>
            <p:cNvPr id="38" name="Parallelogram 37"/>
            <p:cNvSpPr/>
            <p:nvPr/>
          </p:nvSpPr>
          <p:spPr>
            <a:xfrm>
              <a:off x="13958622" y="8685577"/>
              <a:ext cx="3689090" cy="66196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Bahij TheSansArabic Plain" panose="02040503050201020203" pitchFamily="18" charset="-78"/>
                <a:cs typeface="Bahij TheSansArabic Plain" panose="02040503050201020203" pitchFamily="18" charset="-78"/>
              </a:endParaRPr>
            </a:p>
          </p:txBody>
        </p:sp>
        <p:sp>
          <p:nvSpPr>
            <p:cNvPr id="39" name="TextBox 38"/>
            <p:cNvSpPr txBox="1"/>
            <p:nvPr/>
          </p:nvSpPr>
          <p:spPr>
            <a:xfrm>
              <a:off x="11397783" y="8796858"/>
              <a:ext cx="5153891" cy="431791"/>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الملخص </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grpSp>
      <p:sp>
        <p:nvSpPr>
          <p:cNvPr id="40"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Y" sz="2800" dirty="0" smtClean="0">
                <a:latin typeface="Bahij TheSansArabic Plain" panose="02040503050201020203" pitchFamily="18" charset="-78"/>
                <a:cs typeface="Bahij TheSansArabic Plain" panose="02040503050201020203" pitchFamily="18" charset="-78"/>
              </a:rPr>
              <a:t>اسم الكلية</a:t>
            </a:r>
            <a:endParaRPr lang="ar-SA" sz="2800" dirty="0">
              <a:latin typeface="Bahij TheSansArabic Plain" panose="02040503050201020203" pitchFamily="18" charset="-78"/>
              <a:cs typeface="Bahij TheSansArabic Plain" panose="02040503050201020203" pitchFamily="18" charset="-78"/>
            </a:endParaRPr>
          </a:p>
          <a:p>
            <a:pPr algn="r"/>
            <a:r>
              <a:rPr lang="ar-SY" sz="2800" dirty="0" smtClean="0">
                <a:latin typeface="Bahij TheSansArabic Plain" panose="02040503050201020203" pitchFamily="18" charset="-78"/>
                <a:cs typeface="Bahij TheSansArabic Plain" panose="02040503050201020203" pitchFamily="18" charset="-78"/>
              </a:rPr>
              <a:t>اسم القسم</a:t>
            </a:r>
            <a:endParaRPr lang="en-US" sz="2800" dirty="0">
              <a:latin typeface="Bahij TheSansArabic Plain" panose="02040503050201020203" pitchFamily="18" charset="-78"/>
              <a:cs typeface="Bahij TheSansArabic Plain" panose="02040503050201020203" pitchFamily="18" charset="-78"/>
            </a:endParaRPr>
          </a:p>
        </p:txBody>
      </p:sp>
    </p:spTree>
    <p:extLst>
      <p:ext uri="{BB962C8B-B14F-4D97-AF65-F5344CB8AC3E}">
        <p14:creationId xmlns:p14="http://schemas.microsoft.com/office/powerpoint/2010/main" val="120351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974" y="5176692"/>
            <a:ext cx="17912579" cy="646331"/>
          </a:xfrm>
          <a:prstGeom prst="rect">
            <a:avLst/>
          </a:prstGeom>
          <a:noFill/>
        </p:spPr>
        <p:txBody>
          <a:bodyPr wrap="square" rtlCol="0">
            <a:spAutoFit/>
          </a:bodyPr>
          <a:lstStyle/>
          <a:p>
            <a:pPr algn="ctr"/>
            <a:r>
              <a:rPr lang="ar-SA" sz="3600" b="1" dirty="0">
                <a:latin typeface="Bahij TheSansArabic Plain" panose="02040503050201020203" pitchFamily="18" charset="-78"/>
                <a:cs typeface="Bahij TheSansArabic Plain" panose="02040503050201020203" pitchFamily="18" charset="-78"/>
              </a:rPr>
              <a:t>الدكتور المشرف</a:t>
            </a:r>
            <a:endParaRPr lang="en-US" sz="3600" b="1" dirty="0">
              <a:latin typeface="Bahij TheSansArabic Plain" panose="02040503050201020203" pitchFamily="18" charset="-78"/>
              <a:cs typeface="Bahij TheSansArabic Plain" panose="02040503050201020203" pitchFamily="18" charset="-78"/>
            </a:endParaRPr>
          </a:p>
        </p:txBody>
      </p:sp>
      <p:sp>
        <p:nvSpPr>
          <p:cNvPr id="10" name="TextBox 9"/>
          <p:cNvSpPr txBox="1"/>
          <p:nvPr/>
        </p:nvSpPr>
        <p:spPr>
          <a:xfrm>
            <a:off x="669894" y="2669399"/>
            <a:ext cx="19963521" cy="1754325"/>
          </a:xfrm>
          <a:prstGeom prst="rect">
            <a:avLst/>
          </a:prstGeom>
          <a:noFill/>
        </p:spPr>
        <p:txBody>
          <a:bodyPr wrap="square" rtlCol="0">
            <a:spAutoFit/>
          </a:bodyPr>
          <a:lstStyle/>
          <a:p>
            <a:pPr algn="ctr"/>
            <a:r>
              <a:rPr lang="ar-SA" sz="5400" b="1" dirty="0">
                <a:latin typeface="Bahij TheSansArabic Plain" panose="02040503050201020203" pitchFamily="18" charset="-78"/>
                <a:cs typeface="Bahij TheSansArabic Plain" panose="02040503050201020203" pitchFamily="18" charset="-78"/>
              </a:rPr>
              <a:t>يوضع العنوان الخاص بالمشروع في هذه المساحة</a:t>
            </a:r>
            <a:endParaRPr lang="en-US" sz="5400" b="1" dirty="0">
              <a:latin typeface="Bahij TheSansArabic Plain" panose="02040503050201020203" pitchFamily="18" charset="-78"/>
              <a:cs typeface="Bahij TheSansArabic Plain" panose="02040503050201020203" pitchFamily="18" charset="-78"/>
            </a:endParaRPr>
          </a:p>
          <a:p>
            <a:pPr algn="ctr"/>
            <a:r>
              <a:rPr lang="en-US" sz="5400" b="1" dirty="0">
                <a:latin typeface="Bahij TheSansArabic Plain" panose="02040503050201020203" pitchFamily="18" charset="-78"/>
                <a:cs typeface="Bahij TheSansArabic Plain" panose="02040503050201020203" pitchFamily="18" charset="-78"/>
              </a:rPr>
              <a:t>Project title here in English</a:t>
            </a:r>
          </a:p>
        </p:txBody>
      </p:sp>
      <p:sp>
        <p:nvSpPr>
          <p:cNvPr id="126" name="TextBox 125"/>
          <p:cNvSpPr txBox="1"/>
          <p:nvPr/>
        </p:nvSpPr>
        <p:spPr>
          <a:xfrm>
            <a:off x="3817445" y="4418597"/>
            <a:ext cx="15001862" cy="523220"/>
          </a:xfrm>
          <a:prstGeom prst="rect">
            <a:avLst/>
          </a:prstGeom>
          <a:noFill/>
        </p:spPr>
        <p:txBody>
          <a:bodyPr wrap="square" rtlCol="0">
            <a:spAutoFit/>
          </a:bodyPr>
          <a:lstStyle/>
          <a:p>
            <a:pPr algn="ctr"/>
            <a:r>
              <a:rPr lang="ar-SA" sz="2800" dirty="0">
                <a:latin typeface="Bahij TheSansArabic Plain" panose="02040503050201020203" pitchFamily="18" charset="-78"/>
                <a:cs typeface="Bahij TheSansArabic Plain" panose="02040503050201020203" pitchFamily="18" charset="-78"/>
              </a:rPr>
              <a:t>اسم الطالب 1،اسم الطالب2 ، اسم الطالب 3</a:t>
            </a:r>
            <a:endParaRPr lang="en-US" sz="2800" b="1" dirty="0">
              <a:latin typeface="Bahij TheSansArabic Plain" panose="02040503050201020203" pitchFamily="18" charset="-78"/>
              <a:cs typeface="Bahij TheSansArabic Plain" panose="02040503050201020203" pitchFamily="18" charset="-78"/>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1"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Y" sz="2800" dirty="0" smtClean="0">
                <a:latin typeface="Bahij TheSansArabic Plain" panose="02040503050201020203" pitchFamily="18" charset="-78"/>
                <a:cs typeface="Bahij TheSansArabic Plain" panose="02040503050201020203" pitchFamily="18" charset="-78"/>
              </a:rPr>
              <a:t>اسم الكلية</a:t>
            </a:r>
            <a:endParaRPr lang="ar-SA" sz="2800" dirty="0">
              <a:latin typeface="Bahij TheSansArabic Plain" panose="02040503050201020203" pitchFamily="18" charset="-78"/>
              <a:cs typeface="Bahij TheSansArabic Plain" panose="02040503050201020203" pitchFamily="18" charset="-78"/>
            </a:endParaRPr>
          </a:p>
          <a:p>
            <a:pPr algn="r"/>
            <a:r>
              <a:rPr lang="ar-SY" sz="2800" dirty="0" smtClean="0">
                <a:latin typeface="Bahij TheSansArabic Plain" panose="02040503050201020203" pitchFamily="18" charset="-78"/>
                <a:cs typeface="Bahij TheSansArabic Plain" panose="02040503050201020203" pitchFamily="18" charset="-78"/>
              </a:rPr>
              <a:t>اسم القسم</a:t>
            </a:r>
            <a:endParaRPr lang="en-US" sz="2800" dirty="0">
              <a:latin typeface="Bahij TheSansArabic Plain" panose="02040503050201020203" pitchFamily="18" charset="-78"/>
              <a:cs typeface="Bahij TheSansArabic Plain" panose="02040503050201020203" pitchFamily="18" charset="-78"/>
            </a:endParaRPr>
          </a:p>
        </p:txBody>
      </p:sp>
    </p:spTree>
    <p:extLst>
      <p:ext uri="{BB962C8B-B14F-4D97-AF65-F5344CB8AC3E}">
        <p14:creationId xmlns:p14="http://schemas.microsoft.com/office/powerpoint/2010/main" val="3682681926"/>
      </p:ext>
    </p:extLst>
  </p:cSld>
  <p:clrMapOvr>
    <a:masterClrMapping/>
  </p:clrMapOvr>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F2F2F2"/>
      </a:dk2>
      <a:lt2>
        <a:srgbClr val="BFBFBF"/>
      </a:lt2>
      <a:accent1>
        <a:srgbClr val="C01823"/>
      </a:accent1>
      <a:accent2>
        <a:srgbClr val="FFCF00"/>
      </a:accent2>
      <a:accent3>
        <a:srgbClr val="003C77"/>
      </a:accent3>
      <a:accent4>
        <a:srgbClr val="C01823"/>
      </a:accent4>
      <a:accent5>
        <a:srgbClr val="FFCF00"/>
      </a:accent5>
      <a:accent6>
        <a:srgbClr val="003C77"/>
      </a:accent6>
      <a:hlink>
        <a:srgbClr val="FFFFFF"/>
      </a:hlink>
      <a:folHlink>
        <a:srgbClr val="0C0C0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TotalTime>
  <Words>2783</Words>
  <Application>Microsoft Office PowerPoint</Application>
  <PresentationFormat>مخصص</PresentationFormat>
  <Paragraphs>173</Paragraphs>
  <Slides>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7</vt:i4>
      </vt:variant>
    </vt:vector>
  </HeadingPairs>
  <TitlesOfParts>
    <vt:vector size="12" baseType="lpstr">
      <vt:lpstr>Calibri Light</vt:lpstr>
      <vt:lpstr>Bahij TheSansArabic Plain</vt:lpstr>
      <vt:lpstr>Calibri</vt:lpstr>
      <vt:lpstr>Arial</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Comeng designer.comeng@gmail.com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 Albesher</dc:creator>
  <cp:lastModifiedBy>pc</cp:lastModifiedBy>
  <cp:revision>27</cp:revision>
  <dcterms:created xsi:type="dcterms:W3CDTF">2018-10-14T06:27:45Z</dcterms:created>
  <dcterms:modified xsi:type="dcterms:W3CDTF">2021-04-08T06:57:31Z</dcterms:modified>
</cp:coreProperties>
</file>