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Calibri" panose="020F0502020204030204" pitchFamily="34" charset="0"/>
      <p:regular r:id="rId5"/>
      <p:bold r:id="rId6"/>
    </p:embeddedFont>
    <p:embeddedFont>
      <p:font typeface="Bahij TheSansArabic Bold" panose="02040503050201020203" charset="-78"/>
      <p:regular r:id="rId7"/>
    </p:embeddedFont>
    <p:embeddedFont>
      <p:font typeface="Bahij TheSansArabic Plain" panose="02040503050201020203" charset="-78"/>
      <p:regular r:id="rId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p:scale>
          <a:sx n="118" d="100"/>
          <a:sy n="118" d="100"/>
        </p:scale>
        <p:origin x="-876" y="552"/>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handoutMaster" Target="handoutMasters/handout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6/2/2024</a:t>
            </a:fld>
            <a:endParaRPr lang="en-US"/>
          </a:p>
        </p:txBody>
      </p:sp>
      <p:sp>
        <p:nvSpPr>
          <p:cNvPr id="4" name="Footer Placeholder 3">
            <a:extLst>
              <a:ext uri="{FF2B5EF4-FFF2-40B4-BE49-F238E27FC236}">
                <a16:creationId xmlns=""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9" name="TextBox 28">
            <a:extLst>
              <a:ext uri="{FF2B5EF4-FFF2-40B4-BE49-F238E27FC236}">
                <a16:creationId xmlns=""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Master's thesis summary entitled</a:t>
            </a:r>
          </a:p>
        </p:txBody>
      </p:sp>
      <p:sp>
        <p:nvSpPr>
          <p:cNvPr id="30" name="Text Placeholder 27">
            <a:extLst>
              <a:ext uri="{FF2B5EF4-FFF2-40B4-BE49-F238E27FC236}">
                <a16:creationId xmlns=""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 xmlns:a16="http://schemas.microsoft.com/office/drawing/2014/main" id="{191855FF-ABC9-4134-A8AD-1E51E12CBF5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 xmlns:a16="http://schemas.microsoft.com/office/drawing/2014/main" id="{2A5F8E24-BD32-45CB-809A-0BF93017DC7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 xmlns:a16="http://schemas.microsoft.com/office/drawing/2014/main"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 xmlns:a16="http://schemas.microsoft.com/office/drawing/2014/main"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 xmlns:a16="http://schemas.microsoft.com/office/drawing/2014/main"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 xmlns:a16="http://schemas.microsoft.com/office/drawing/2014/main"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 xmlns:a16="http://schemas.microsoft.com/office/drawing/2014/main" id="{B284C31D-FB24-4AFA-AE6A-77A29A6180C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رسالة ماجستير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 xmlns:a16="http://schemas.microsoft.com/office/drawing/2014/main" id="{191855FF-ABC9-4134-A8AD-1E51E12CBF5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 xmlns:a16="http://schemas.microsoft.com/office/drawing/2014/main" id="{2A5F8E24-BD32-45CB-809A-0BF93017DC7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 xmlns:a16="http://schemas.microsoft.com/office/drawing/2014/main"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 xmlns:a16="http://schemas.microsoft.com/office/drawing/2014/main"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 xmlns:a16="http://schemas.microsoft.com/office/drawing/2014/main"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 xmlns:a16="http://schemas.microsoft.com/office/drawing/2014/main"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 xmlns:a16="http://schemas.microsoft.com/office/drawing/2014/main" id="{B39845D8-473B-4A11-8F3F-9A0FF9B2DB8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6/2/2024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6/2/2024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6/2/2024</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0D744AAE-CA0D-4F7D-AD02-1C59D49B608D}"/>
              </a:ext>
            </a:extLst>
          </p:cNvPr>
          <p:cNvSpPr>
            <a:spLocks noGrp="1"/>
          </p:cNvSpPr>
          <p:nvPr>
            <p:ph type="body" sz="quarter" idx="10"/>
          </p:nvPr>
        </p:nvSpPr>
        <p:spPr/>
        <p:txBody>
          <a:bodyPr/>
          <a:lstStyle/>
          <a:p>
            <a:r>
              <a:rPr lang="ar-SY" sz="2000" dirty="0" smtClean="0"/>
              <a:t>تحسين </a:t>
            </a:r>
            <a:r>
              <a:rPr lang="ar-SY" sz="2000" dirty="0"/>
              <a:t>الأداء الحراري لمراجل أنابيب الماء بمعالجة ظاهرة التآكل و الترسبات</a:t>
            </a:r>
            <a:endParaRPr lang="en-US" sz="2000" dirty="0"/>
          </a:p>
          <a:p>
            <a:endParaRPr lang="en-US" dirty="0"/>
          </a:p>
        </p:txBody>
      </p:sp>
      <p:sp>
        <p:nvSpPr>
          <p:cNvPr id="8" name="Text Placeholder 7">
            <a:extLst>
              <a:ext uri="{FF2B5EF4-FFF2-40B4-BE49-F238E27FC236}">
                <a16:creationId xmlns="" xmlns:a16="http://schemas.microsoft.com/office/drawing/2014/main" id="{E62F10BC-81F5-48DA-BD00-41EDF679AF1F}"/>
              </a:ext>
            </a:extLst>
          </p:cNvPr>
          <p:cNvSpPr>
            <a:spLocks noGrp="1"/>
          </p:cNvSpPr>
          <p:nvPr>
            <p:ph type="body" sz="quarter" idx="12"/>
          </p:nvPr>
        </p:nvSpPr>
        <p:spPr/>
        <p:txBody>
          <a:bodyPr/>
          <a:lstStyle/>
          <a:p>
            <a:r>
              <a:rPr lang="ar-SY" dirty="0" smtClean="0"/>
              <a:t>م. زينة سليمان أبو خميس</a:t>
            </a:r>
            <a:endParaRPr lang="en-US" dirty="0"/>
          </a:p>
        </p:txBody>
      </p:sp>
      <p:sp>
        <p:nvSpPr>
          <p:cNvPr id="9" name="Text Placeholder 8">
            <a:extLst>
              <a:ext uri="{FF2B5EF4-FFF2-40B4-BE49-F238E27FC236}">
                <a16:creationId xmlns="" xmlns:a16="http://schemas.microsoft.com/office/drawing/2014/main" id="{89EA46EF-14FC-4A32-BDDF-182621F90A35}"/>
              </a:ext>
            </a:extLst>
          </p:cNvPr>
          <p:cNvSpPr>
            <a:spLocks noGrp="1"/>
          </p:cNvSpPr>
          <p:nvPr>
            <p:ph type="body" sz="quarter" idx="18"/>
          </p:nvPr>
        </p:nvSpPr>
        <p:spPr/>
        <p:txBody>
          <a:bodyPr/>
          <a:lstStyle/>
          <a:p>
            <a:r>
              <a:rPr lang="ar-SY" dirty="0" err="1" smtClean="0"/>
              <a:t>د.م</a:t>
            </a:r>
            <a:r>
              <a:rPr lang="ar-SY" dirty="0" smtClean="0"/>
              <a:t>. أيمن الخباز</a:t>
            </a:r>
            <a:endParaRPr lang="en-US" dirty="0"/>
          </a:p>
        </p:txBody>
      </p:sp>
      <p:sp>
        <p:nvSpPr>
          <p:cNvPr id="10" name="Text Placeholder 9">
            <a:extLst>
              <a:ext uri="{FF2B5EF4-FFF2-40B4-BE49-F238E27FC236}">
                <a16:creationId xmlns="" xmlns:a16="http://schemas.microsoft.com/office/drawing/2014/main" id="{1F35C5AC-0A5D-46D7-A7DB-7D940786A7A0}"/>
              </a:ext>
            </a:extLst>
          </p:cNvPr>
          <p:cNvSpPr>
            <a:spLocks noGrp="1"/>
          </p:cNvSpPr>
          <p:nvPr>
            <p:ph type="body" sz="quarter" idx="20"/>
          </p:nvPr>
        </p:nvSpPr>
        <p:spPr/>
        <p:txBody>
          <a:bodyPr/>
          <a:lstStyle/>
          <a:p>
            <a:r>
              <a:rPr lang="ar-SY" dirty="0" err="1" smtClean="0"/>
              <a:t>د.م</a:t>
            </a:r>
            <a:r>
              <a:rPr lang="ar-SY" dirty="0" smtClean="0"/>
              <a:t>. حسن </a:t>
            </a:r>
            <a:r>
              <a:rPr lang="ar-SY" dirty="0" err="1" smtClean="0"/>
              <a:t>هدلة</a:t>
            </a:r>
            <a:endParaRPr lang="en-US" dirty="0"/>
          </a:p>
        </p:txBody>
      </p:sp>
      <p:sp>
        <p:nvSpPr>
          <p:cNvPr id="11" name="Text Placeholder 10">
            <a:extLst>
              <a:ext uri="{FF2B5EF4-FFF2-40B4-BE49-F238E27FC236}">
                <a16:creationId xmlns="" xmlns:a16="http://schemas.microsoft.com/office/drawing/2014/main" id="{4849D4E3-0ACF-407F-B436-AC742B20DCFF}"/>
              </a:ext>
            </a:extLst>
          </p:cNvPr>
          <p:cNvSpPr>
            <a:spLocks noGrp="1"/>
          </p:cNvSpPr>
          <p:nvPr>
            <p:ph type="body" sz="quarter" idx="22"/>
          </p:nvPr>
        </p:nvSpPr>
        <p:spPr/>
        <p:txBody>
          <a:bodyPr/>
          <a:lstStyle/>
          <a:p>
            <a:r>
              <a:rPr lang="ar-SY" dirty="0" smtClean="0"/>
              <a:t>قسم هندسة الميكانيك العام</a:t>
            </a:r>
            <a:endParaRPr lang="en-US" dirty="0"/>
          </a:p>
        </p:txBody>
      </p:sp>
      <p:sp>
        <p:nvSpPr>
          <p:cNvPr id="12" name="Text Placeholder 11">
            <a:extLst>
              <a:ext uri="{FF2B5EF4-FFF2-40B4-BE49-F238E27FC236}">
                <a16:creationId xmlns="" xmlns:a16="http://schemas.microsoft.com/office/drawing/2014/main" id="{5D55014D-32ED-4B07-8EFB-7915D8D91CBC}"/>
              </a:ext>
            </a:extLst>
          </p:cNvPr>
          <p:cNvSpPr>
            <a:spLocks noGrp="1"/>
          </p:cNvSpPr>
          <p:nvPr>
            <p:ph type="body" sz="quarter" idx="23"/>
          </p:nvPr>
        </p:nvSpPr>
        <p:spPr/>
        <p:txBody>
          <a:bodyPr/>
          <a:lstStyle/>
          <a:p>
            <a:r>
              <a:rPr lang="ar-SY" dirty="0" smtClean="0"/>
              <a:t>اختصاص الهندسة الحرارية</a:t>
            </a:r>
            <a:endParaRPr lang="en-US" dirty="0"/>
          </a:p>
        </p:txBody>
      </p:sp>
      <p:sp>
        <p:nvSpPr>
          <p:cNvPr id="13" name="Text Placeholder 12">
            <a:extLst>
              <a:ext uri="{FF2B5EF4-FFF2-40B4-BE49-F238E27FC236}">
                <a16:creationId xmlns="" xmlns:a16="http://schemas.microsoft.com/office/drawing/2014/main" id="{8F26A252-9E66-419F-95CD-78B429CA7294}"/>
              </a:ext>
            </a:extLst>
          </p:cNvPr>
          <p:cNvSpPr>
            <a:spLocks noGrp="1"/>
          </p:cNvSpPr>
          <p:nvPr>
            <p:ph type="body" sz="quarter" idx="29"/>
          </p:nvPr>
        </p:nvSpPr>
        <p:spPr>
          <a:xfrm>
            <a:off x="505112" y="6448553"/>
            <a:ext cx="5840412" cy="2995751"/>
          </a:xfrm>
        </p:spPr>
        <p:txBody>
          <a:bodyPr>
            <a:noAutofit/>
          </a:bodyPr>
          <a:lstStyle/>
          <a:p>
            <a:r>
              <a:rPr lang="ar-SA" sz="1300" dirty="0" smtClean="0"/>
              <a:t>تم </a:t>
            </a:r>
            <a:r>
              <a:rPr lang="ar-SA" sz="1300" dirty="0"/>
              <a:t>في هذا البحث دراسة التأثير المشترك لكل من الإجهادات الحرارية والتآكلات الكيميائية على معدن أنابيب مراجل </a:t>
            </a:r>
            <a:r>
              <a:rPr lang="ar-SA" sz="1300" dirty="0" smtClean="0"/>
              <a:t>المحطات</a:t>
            </a:r>
            <a:r>
              <a:rPr lang="ar-SY" sz="1300" dirty="0"/>
              <a:t> </a:t>
            </a:r>
            <a:r>
              <a:rPr lang="ar-SY" sz="1300" dirty="0" smtClean="0"/>
              <a:t>الحرارية</a:t>
            </a:r>
            <a:r>
              <a:rPr lang="ar-SA" sz="1300" dirty="0" smtClean="0"/>
              <a:t>. </a:t>
            </a:r>
            <a:r>
              <a:rPr lang="ar-SA" sz="1300" dirty="0"/>
              <a:t>ركزت الدراسة على المشاكل والتآكلات التي تتعرض لها الأنابيب، وما تعانيه من ترسبات على السطوح الداخلية وخارجية، التي تؤدي إلى حصول ظاهرة التسخين الزائد على أنابيب المراجل المدروسة، وتم إثبات ذلك عن  طريق حسابات النقل الحراري عبر الأنابيب، وذلك بالاستناد إلى نتائج  التحاليل الكيميائية لكل من الترسبات على السطح الداخلي والخارجي للأنبوب، وحساب  الموصلية الحرارية لها لمعرفة تأثيرها على معدن الأنبوب، وعمره، وسلامته، كما أجريت اختبارات على المياه على طول مسارها، واختبارات على معدن الأنبوب، و تم تحليل النتائج. </a:t>
            </a:r>
            <a:r>
              <a:rPr lang="ar-SA" sz="1300" dirty="0" smtClean="0"/>
              <a:t>هدفت </a:t>
            </a:r>
            <a:r>
              <a:rPr lang="ar-SA" sz="1300" dirty="0"/>
              <a:t>الدراسة إلى وضع المقترحات والحلول الكفيلة بتفادي تكـرار انهيار </a:t>
            </a:r>
            <a:r>
              <a:rPr lang="ar-SA" sz="1300" dirty="0" smtClean="0"/>
              <a:t>الأنابيب</a:t>
            </a:r>
            <a:r>
              <a:rPr lang="ar-SY" sz="1300" dirty="0" smtClean="0"/>
              <a:t>.</a:t>
            </a:r>
            <a:endParaRPr lang="en-US" sz="1300"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640BD67F-EDD6-46F0-B53B-E9235C47CAE7}"/>
              </a:ext>
            </a:extLst>
          </p:cNvPr>
          <p:cNvSpPr>
            <a:spLocks noGrp="1"/>
          </p:cNvSpPr>
          <p:nvPr>
            <p:ph type="body" sz="quarter" idx="11"/>
          </p:nvPr>
        </p:nvSpPr>
        <p:spPr/>
        <p:txBody>
          <a:bodyPr>
            <a:normAutofit fontScale="55000" lnSpcReduction="20000"/>
          </a:bodyPr>
          <a:lstStyle/>
          <a:p>
            <a:r>
              <a:rPr lang="en-GB" dirty="0" smtClean="0"/>
              <a:t>Performance </a:t>
            </a:r>
            <a:r>
              <a:rPr lang="en-GB" dirty="0"/>
              <a:t>Enhancement of Water Pipe Boilers by Treatment of Corrosion and Deposits</a:t>
            </a:r>
            <a:endParaRPr lang="en-US" dirty="0"/>
          </a:p>
          <a:p>
            <a:endParaRPr lang="en-US" dirty="0"/>
          </a:p>
        </p:txBody>
      </p:sp>
      <p:sp>
        <p:nvSpPr>
          <p:cNvPr id="8" name="Text Placeholder 7">
            <a:extLst>
              <a:ext uri="{FF2B5EF4-FFF2-40B4-BE49-F238E27FC236}">
                <a16:creationId xmlns="" xmlns:a16="http://schemas.microsoft.com/office/drawing/2014/main" id="{B4A9F9FB-C61B-42A7-B4AD-149B9865EF8B}"/>
              </a:ext>
            </a:extLst>
          </p:cNvPr>
          <p:cNvSpPr>
            <a:spLocks noGrp="1"/>
          </p:cNvSpPr>
          <p:nvPr>
            <p:ph type="body" sz="quarter" idx="13"/>
          </p:nvPr>
        </p:nvSpPr>
        <p:spPr/>
        <p:txBody>
          <a:bodyPr/>
          <a:lstStyle/>
          <a:p>
            <a:r>
              <a:rPr lang="en-GB" dirty="0" smtClean="0"/>
              <a:t>Eng. </a:t>
            </a:r>
            <a:r>
              <a:rPr lang="en-US" dirty="0"/>
              <a:t>Zeina Suliman Abu Khamis</a:t>
            </a:r>
          </a:p>
        </p:txBody>
      </p:sp>
      <p:sp>
        <p:nvSpPr>
          <p:cNvPr id="9" name="Text Placeholder 8">
            <a:extLst>
              <a:ext uri="{FF2B5EF4-FFF2-40B4-BE49-F238E27FC236}">
                <a16:creationId xmlns="" xmlns:a16="http://schemas.microsoft.com/office/drawing/2014/main" id="{A0A635AE-0264-498F-A25F-4C63E698370D}"/>
              </a:ext>
            </a:extLst>
          </p:cNvPr>
          <p:cNvSpPr>
            <a:spLocks noGrp="1"/>
          </p:cNvSpPr>
          <p:nvPr>
            <p:ph type="body" sz="quarter" idx="19"/>
          </p:nvPr>
        </p:nvSpPr>
        <p:spPr/>
        <p:txBody>
          <a:bodyPr/>
          <a:lstStyle/>
          <a:p>
            <a:r>
              <a:rPr lang="en-GB" dirty="0" err="1" smtClean="0"/>
              <a:t>Prof.</a:t>
            </a:r>
            <a:r>
              <a:rPr lang="en-US" b="1" dirty="0"/>
              <a:t> </a:t>
            </a:r>
            <a:r>
              <a:rPr lang="en-US" dirty="0"/>
              <a:t>Ayman Alkhab</a:t>
            </a:r>
            <a:r>
              <a:rPr lang="en-GB" dirty="0"/>
              <a:t>b</a:t>
            </a:r>
            <a:r>
              <a:rPr lang="en-US" dirty="0"/>
              <a:t>az</a:t>
            </a:r>
          </a:p>
        </p:txBody>
      </p:sp>
      <p:sp>
        <p:nvSpPr>
          <p:cNvPr id="10" name="Text Placeholder 9">
            <a:extLst>
              <a:ext uri="{FF2B5EF4-FFF2-40B4-BE49-F238E27FC236}">
                <a16:creationId xmlns="" xmlns:a16="http://schemas.microsoft.com/office/drawing/2014/main" id="{195478EF-0C4B-46B3-A214-90A04C653CA5}"/>
              </a:ext>
            </a:extLst>
          </p:cNvPr>
          <p:cNvSpPr>
            <a:spLocks noGrp="1"/>
          </p:cNvSpPr>
          <p:nvPr>
            <p:ph type="body" sz="quarter" idx="21"/>
          </p:nvPr>
        </p:nvSpPr>
        <p:spPr/>
        <p:txBody>
          <a:bodyPr/>
          <a:lstStyle/>
          <a:p>
            <a:r>
              <a:rPr lang="en-GB" dirty="0" err="1" smtClean="0"/>
              <a:t>Prof.</a:t>
            </a:r>
            <a:r>
              <a:rPr lang="en-US" dirty="0" smtClean="0"/>
              <a:t>Hasan </a:t>
            </a:r>
            <a:r>
              <a:rPr lang="en-US" dirty="0"/>
              <a:t>Hadla</a:t>
            </a:r>
          </a:p>
        </p:txBody>
      </p:sp>
      <p:sp>
        <p:nvSpPr>
          <p:cNvPr id="11" name="Text Placeholder 10">
            <a:extLst>
              <a:ext uri="{FF2B5EF4-FFF2-40B4-BE49-F238E27FC236}">
                <a16:creationId xmlns="" xmlns:a16="http://schemas.microsoft.com/office/drawing/2014/main" id="{02EB3EE1-20B6-4BB3-B855-4123E6C6D919}"/>
              </a:ext>
            </a:extLst>
          </p:cNvPr>
          <p:cNvSpPr>
            <a:spLocks noGrp="1"/>
          </p:cNvSpPr>
          <p:nvPr>
            <p:ph type="body" sz="quarter" idx="22"/>
          </p:nvPr>
        </p:nvSpPr>
        <p:spPr/>
        <p:txBody>
          <a:bodyPr/>
          <a:lstStyle/>
          <a:p>
            <a:r>
              <a:rPr lang="en-US" dirty="0" smtClean="0"/>
              <a:t>Mechanical </a:t>
            </a:r>
            <a:r>
              <a:rPr lang="en-US" dirty="0"/>
              <a:t>Engineering Department</a:t>
            </a:r>
          </a:p>
          <a:p>
            <a:endParaRPr lang="en-US" dirty="0"/>
          </a:p>
        </p:txBody>
      </p:sp>
      <p:sp>
        <p:nvSpPr>
          <p:cNvPr id="12" name="Text Placeholder 11">
            <a:extLst>
              <a:ext uri="{FF2B5EF4-FFF2-40B4-BE49-F238E27FC236}">
                <a16:creationId xmlns="" xmlns:a16="http://schemas.microsoft.com/office/drawing/2014/main" id="{3CD07CDB-9454-41F8-9AE6-DE86120161F4}"/>
              </a:ext>
            </a:extLst>
          </p:cNvPr>
          <p:cNvSpPr>
            <a:spLocks noGrp="1"/>
          </p:cNvSpPr>
          <p:nvPr>
            <p:ph type="body" sz="quarter" idx="30"/>
          </p:nvPr>
        </p:nvSpPr>
        <p:spPr/>
        <p:txBody>
          <a:bodyPr>
            <a:normAutofit/>
          </a:bodyPr>
          <a:lstStyle/>
          <a:p>
            <a:r>
              <a:rPr lang="en-US" sz="1400" dirty="0" smtClean="0"/>
              <a:t>This </a:t>
            </a:r>
            <a:r>
              <a:rPr lang="en-US" sz="1400" dirty="0"/>
              <a:t>research studied the combined effect of both thermal stresses and chemical corrosion on the metal of boiler pipes of thermal </a:t>
            </a:r>
            <a:r>
              <a:rPr lang="en-US" sz="1400" dirty="0" smtClean="0"/>
              <a:t>stations. </a:t>
            </a:r>
            <a:r>
              <a:rPr lang="en-US" sz="1400" dirty="0"/>
              <a:t>The study focused on the problems and corrosion on pipes which its suffer from the deposits and ash on  the internal and external surfaces, Which that cause the phenomenon of overheating on the boiler tubes, and this was proved by calculation</a:t>
            </a:r>
            <a:r>
              <a:rPr lang="en-GB" sz="1400" dirty="0"/>
              <a:t>s of heat transfer through the pipe , based on the results of </a:t>
            </a:r>
            <a:r>
              <a:rPr lang="en-US" sz="1400" dirty="0"/>
              <a:t>chemical analyzes  of both deposits on the internal and external surface of the pipe, and calculating its thermal conductivity to find out  its effect on the metal of the pipe, its age, and integrity. Tests were also conducted on water along its path, tests on the metal tube, and the results were </a:t>
            </a:r>
            <a:r>
              <a:rPr lang="en-US" sz="1400" dirty="0" smtClean="0"/>
              <a:t>analyzed</a:t>
            </a:r>
            <a:r>
              <a:rPr lang="ar-SY" sz="1400" dirty="0" smtClean="0"/>
              <a:t>.</a:t>
            </a:r>
            <a:endParaRPr lang="en-US" sz="1400" dirty="0"/>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2069</TotalTime>
  <Words>323</Words>
  <Application>Microsoft Office PowerPoint</Application>
  <PresentationFormat>A4 Paper (210x297 mm)</PresentationFormat>
  <Paragraphs>13</Paragraphs>
  <Slides>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vt:i4>
      </vt:variant>
    </vt:vector>
  </HeadingPairs>
  <TitlesOfParts>
    <vt:vector size="7" baseType="lpstr">
      <vt:lpstr>Arial</vt:lpstr>
      <vt:lpstr>Calibri</vt:lpstr>
      <vt:lpstr>Bahij TheSansArabic Bold</vt:lpstr>
      <vt:lpstr>Bahij TheSansArabic Plain</vt:lpstr>
      <vt:lpstr>Office Theme</vt:lpstr>
      <vt:lpstr>عرض تقديمي في PowerPoint</vt:lpstr>
      <vt:lpstr>عرض تقديمي في PowerPoint</vt:lpstr>
    </vt:vector>
  </TitlesOfParts>
  <Company>Moness.designer@gmail.com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yusra</cp:lastModifiedBy>
  <cp:revision>23</cp:revision>
  <dcterms:created xsi:type="dcterms:W3CDTF">2023-01-13T19:11:45Z</dcterms:created>
  <dcterms:modified xsi:type="dcterms:W3CDTF">2024-06-03T10:28:25Z</dcterms:modified>
</cp:coreProperties>
</file>