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4"/>
    </p:embeddedFont>
    <p:embeddedFont>
      <p:font typeface="Bahij TheSansArabic Plain" panose="02040503050201020203" charset="-78"/>
      <p:regular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694" y="-181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2995388" y="620074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2887987" y="643986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13912" y="680110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760" y="709794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Bahij TheSansArabic Bold</vt:lpstr>
      <vt:lpstr>Bahij TheSansArabic Plain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Yazan mansur</cp:lastModifiedBy>
  <cp:revision>12</cp:revision>
  <dcterms:created xsi:type="dcterms:W3CDTF">2023-01-13T19:11:45Z</dcterms:created>
  <dcterms:modified xsi:type="dcterms:W3CDTF">2024-08-08T08:55:27Z</dcterms:modified>
</cp:coreProperties>
</file>