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Bahij TheSansArabic Bold" panose="02040503050201020203" charset="-78"/>
      <p:regular r:id="rId3"/>
    </p:embeddedFont>
    <p:embeddedFont>
      <p:font typeface="Bahij TheSansArabic Plain" panose="02040503050201020203" charset="-78"/>
      <p:regular r:id="rId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694" y="-2107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119FBC2A-7964-41AF-A1FD-BB5B92D2CAB5}"/>
              </a:ext>
            </a:extLst>
          </p:cNvPr>
          <p:cNvSpPr/>
          <p:nvPr userDrawn="1"/>
        </p:nvSpPr>
        <p:spPr>
          <a:xfrm>
            <a:off x="-4189" y="9047656"/>
            <a:ext cx="6858000" cy="8583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29671E4-9649-48EE-B914-26D363CB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276683"/>
            <a:ext cx="5600700" cy="752232"/>
          </a:xfrm>
        </p:spPr>
        <p:txBody>
          <a:bodyPr>
            <a:noAutofit/>
          </a:bodyPr>
          <a:lstStyle>
            <a:lvl1pPr marL="0" indent="0" algn="ctr" rtl="1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ar-SY" dirty="0"/>
              <a:t>هنا يوضع عنوان الرسالة باللغة العربية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30D0CC-D98B-4028-96CE-DFA3DCBE3D80}"/>
              </a:ext>
            </a:extLst>
          </p:cNvPr>
          <p:cNvSpPr txBox="1"/>
          <p:nvPr userDrawn="1"/>
        </p:nvSpPr>
        <p:spPr>
          <a:xfrm>
            <a:off x="716349" y="2301297"/>
            <a:ext cx="542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اعلان مناقشة اطروحة دكتوراه</a:t>
            </a:r>
          </a:p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بعنوان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AB38C6AA-E7DD-40D5-B1B6-7478FC991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41871"/>
            <a:ext cx="5600700" cy="632433"/>
          </a:xfrm>
        </p:spPr>
        <p:txBody>
          <a:bodyPr/>
          <a:lstStyle>
            <a:lvl1pPr marL="0" indent="0" algn="ctr" rtl="0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en-US" dirty="0"/>
              <a:t>Here is the title of the message in English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D99902-A600-48B6-A77A-58413CD0EBFD}"/>
              </a:ext>
            </a:extLst>
          </p:cNvPr>
          <p:cNvSpPr txBox="1"/>
          <p:nvPr userDrawn="1"/>
        </p:nvSpPr>
        <p:spPr>
          <a:xfrm>
            <a:off x="2884620" y="5024129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اسم الطالب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C49EDA-F98F-44CB-B982-8826723FB519}"/>
              </a:ext>
            </a:extLst>
          </p:cNvPr>
          <p:cNvSpPr txBox="1"/>
          <p:nvPr userDrawn="1"/>
        </p:nvSpPr>
        <p:spPr>
          <a:xfrm>
            <a:off x="2714221" y="5200849"/>
            <a:ext cx="142955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6675" algn="ctr" rtl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Student</a:t>
            </a:r>
            <a:r>
              <a:rPr lang="en-US" sz="1400" spc="-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Name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E02CF4-0340-4870-9328-2C4CF0DB2B14}"/>
              </a:ext>
            </a:extLst>
          </p:cNvPr>
          <p:cNvSpPr txBox="1"/>
          <p:nvPr userDrawn="1"/>
        </p:nvSpPr>
        <p:spPr>
          <a:xfrm>
            <a:off x="2960353" y="6267827"/>
            <a:ext cx="86722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5D01E4-7AC5-41FE-80FA-0F0E42F78DB6}"/>
              </a:ext>
            </a:extLst>
          </p:cNvPr>
          <p:cNvSpPr txBox="1"/>
          <p:nvPr userDrawn="1"/>
        </p:nvSpPr>
        <p:spPr>
          <a:xfrm>
            <a:off x="2852952" y="6506949"/>
            <a:ext cx="1082027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131E6E-5EA6-4417-B22F-2B2AEDDDA55D}"/>
              </a:ext>
            </a:extLst>
          </p:cNvPr>
          <p:cNvSpPr/>
          <p:nvPr userDrawn="1"/>
        </p:nvSpPr>
        <p:spPr>
          <a:xfrm>
            <a:off x="2603381" y="7415014"/>
            <a:ext cx="16180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القسم</a:t>
            </a:r>
            <a:r>
              <a:rPr lang="ar-SY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 والاختصاص</a:t>
            </a:r>
            <a:endParaRPr lang="en-US" sz="1400" kern="1200" dirty="0">
              <a:solidFill>
                <a:schemeClr val="accent3"/>
              </a:solidFill>
              <a:latin typeface="Bahij TheSansArabic Bold" panose="02040503050201020203" pitchFamily="18" charset="-78"/>
              <a:ea typeface="+mn-ea"/>
              <a:cs typeface="Bahij TheSansArabic Bold" panose="02040503050201020203" pitchFamily="18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2F7AA1B-CE8A-4F8F-8E95-8E0959FF4DDE}"/>
              </a:ext>
            </a:extLst>
          </p:cNvPr>
          <p:cNvSpPr/>
          <p:nvPr userDrawn="1"/>
        </p:nvSpPr>
        <p:spPr>
          <a:xfrm>
            <a:off x="4572326" y="1661173"/>
            <a:ext cx="966290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1">
              <a:lnSpc>
                <a:spcPts val="203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200" dirty="0">
                <a:effectLst/>
              </a:rPr>
              <a:t>رقم</a:t>
            </a:r>
            <a:r>
              <a:rPr lang="ar-SA" sz="1200" spc="-45" dirty="0">
                <a:effectLst/>
              </a:rPr>
              <a:t> </a:t>
            </a:r>
            <a:r>
              <a:rPr lang="ar-SA" sz="1200" dirty="0">
                <a:effectLst/>
              </a:rPr>
              <a:t>القرار</a:t>
            </a:r>
            <a:r>
              <a:rPr lang="ar-SA" sz="1200" spc="-50" dirty="0">
                <a:effectLst/>
              </a:rPr>
              <a:t> </a:t>
            </a:r>
            <a:r>
              <a:rPr lang="en-US" sz="1200" dirty="0">
                <a:effectLst/>
              </a:rPr>
              <a:t>:</a:t>
            </a:r>
            <a:endParaRPr lang="en-US" sz="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0F475439-9CDF-4E53-A751-F99E21421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734" y="555032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الطالب باللغة العربية</a:t>
            </a:r>
            <a:endParaRPr lang="en-US" dirty="0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00724A84-66EE-4CDD-84A0-7D6650EEC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521" y="5941805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Student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id="{CE84E0B7-2C22-4B27-9080-7033134BFD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42150" y="6829972"/>
            <a:ext cx="2230176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باللغة العربية</a:t>
            </a:r>
            <a:endParaRPr lang="en-US" dirty="0"/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id="{D9221A10-3999-465E-BC5A-B7221273CE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98998" y="7126815"/>
            <a:ext cx="23164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C87D3D5C-2BDE-4B43-8361-0951CB5D4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3127" y="771533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 : قسم هندسة التصميم الميكانيكي</a:t>
            </a:r>
            <a:endParaRPr lang="en-US" dirty="0"/>
          </a:p>
        </p:txBody>
      </p:sp>
      <p:sp>
        <p:nvSpPr>
          <p:cNvPr id="66" name="Text Placeholder 53">
            <a:extLst>
              <a:ext uri="{FF2B5EF4-FFF2-40B4-BE49-F238E27FC236}">
                <a16:creationId xmlns:a16="http://schemas.microsoft.com/office/drawing/2014/main" id="{71BF956C-B810-4FBB-A485-46CCF8F7CC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3127" y="8048166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هنا يكتب الاختصاص</a:t>
            </a:r>
            <a:endParaRPr lang="en-US" dirty="0"/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3" name="Text Placeholder 53">
            <a:extLst>
              <a:ext uri="{FF2B5EF4-FFF2-40B4-BE49-F238E27FC236}">
                <a16:creationId xmlns:a16="http://schemas.microsoft.com/office/drawing/2014/main" id="{15D0D23B-8BE8-4F05-93CE-64A5A35D7C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07016" y="1730243"/>
            <a:ext cx="2308927" cy="192720"/>
          </a:xfrm>
        </p:spPr>
        <p:txBody>
          <a:bodyPr>
            <a:noAutofit/>
          </a:bodyPr>
          <a:lstStyle>
            <a:lvl1pPr marL="0" indent="0" algn="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يكتب رقم القرار بشكل صحيح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E95CB-73E9-4C22-AD45-F734C3947BB2}"/>
              </a:ext>
            </a:extLst>
          </p:cNvPr>
          <p:cNvSpPr/>
          <p:nvPr userDrawn="1"/>
        </p:nvSpPr>
        <p:spPr>
          <a:xfrm>
            <a:off x="5456313" y="8803558"/>
            <a:ext cx="744435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المكان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A3D27814-64E4-4A98-8364-CA8BB6E438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9930" y="8364318"/>
            <a:ext cx="457200" cy="4572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1153B7E-D9C7-4D51-BA59-1AA303A4F4F5}"/>
              </a:ext>
            </a:extLst>
          </p:cNvPr>
          <p:cNvSpPr/>
          <p:nvPr userDrawn="1"/>
        </p:nvSpPr>
        <p:spPr>
          <a:xfrm>
            <a:off x="2904100" y="8750813"/>
            <a:ext cx="143693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تاريخ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id="{14B7F426-FAB2-48BB-8DC7-C59B86CE8D0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93966" y="8311573"/>
            <a:ext cx="457200" cy="4572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BC19154F-71E3-459B-805C-331CD5307B33}"/>
              </a:ext>
            </a:extLst>
          </p:cNvPr>
          <p:cNvSpPr/>
          <p:nvPr userDrawn="1"/>
        </p:nvSpPr>
        <p:spPr>
          <a:xfrm>
            <a:off x="219194" y="8803558"/>
            <a:ext cx="142410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وقت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421603DC-2536-4FF3-8402-0BF1113D93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2648" y="8364318"/>
            <a:ext cx="457200" cy="457200"/>
          </a:xfrm>
          <a:prstGeom prst="rect">
            <a:avLst/>
          </a:prstGeom>
        </p:spPr>
      </p:pic>
      <p:sp>
        <p:nvSpPr>
          <p:cNvPr id="93" name="Text Placeholder 53">
            <a:extLst>
              <a:ext uri="{FF2B5EF4-FFF2-40B4-BE49-F238E27FC236}">
                <a16:creationId xmlns:a16="http://schemas.microsoft.com/office/drawing/2014/main" id="{B6B80276-3892-43B8-9FCE-F54DB08A9F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33740" y="9152371"/>
            <a:ext cx="1789581" cy="490912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مثال: مدرج الباسل</a:t>
            </a:r>
            <a:endParaRPr lang="en-US" dirty="0"/>
          </a:p>
        </p:txBody>
      </p:sp>
      <p:sp>
        <p:nvSpPr>
          <p:cNvPr id="94" name="Text Placeholder 53">
            <a:extLst>
              <a:ext uri="{FF2B5EF4-FFF2-40B4-BE49-F238E27FC236}">
                <a16:creationId xmlns:a16="http://schemas.microsoft.com/office/drawing/2014/main" id="{BC2C160C-FA81-4019-A79B-56AF0AD3D0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901" y="9099627"/>
            <a:ext cx="767331" cy="267854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الاثنين</a:t>
            </a:r>
            <a:endParaRPr lang="en-US" dirty="0"/>
          </a:p>
        </p:txBody>
      </p:sp>
      <p:sp>
        <p:nvSpPr>
          <p:cNvPr id="95" name="Text Placeholder 53">
            <a:extLst>
              <a:ext uri="{FF2B5EF4-FFF2-40B4-BE49-F238E27FC236}">
                <a16:creationId xmlns:a16="http://schemas.microsoft.com/office/drawing/2014/main" id="{11B8F0E4-BC60-45F3-B7BB-E0A181BAC0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64471" y="9385811"/>
            <a:ext cx="1316190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13-3-2023</a:t>
            </a:r>
          </a:p>
        </p:txBody>
      </p:sp>
      <p:sp>
        <p:nvSpPr>
          <p:cNvPr id="96" name="Text Placeholder 53">
            <a:extLst>
              <a:ext uri="{FF2B5EF4-FFF2-40B4-BE49-F238E27FC236}">
                <a16:creationId xmlns:a16="http://schemas.microsoft.com/office/drawing/2014/main" id="{524C53BE-839C-4755-9CE8-9EE740185C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6514" y="9164309"/>
            <a:ext cx="58413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12:30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4525639-0B5E-43FE-A331-9AA4B2437E3A}"/>
              </a:ext>
            </a:extLst>
          </p:cNvPr>
          <p:cNvSpPr/>
          <p:nvPr userDrawn="1"/>
        </p:nvSpPr>
        <p:spPr>
          <a:xfrm>
            <a:off x="281593" y="9099973"/>
            <a:ext cx="64024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ظهراً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00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1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8AB1CD-76FE-4432-BCB4-8A6410D3E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9B4341-E9D0-41DD-B57D-BD6423582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3652DB-5862-4510-AE87-264C2A4BDA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ECBC3B-D07C-4DB6-8623-D8C7F031D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035A95-85B0-41C4-8F9A-8969C3913C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360A0A-A4D3-4502-9CB1-0DD1D0DD24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E3C8860-071D-46AB-93FF-4C3C51B9D4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A5FB07-5F8F-4C1D-A733-E2ECAF6AC7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223B4D-27A3-4B65-B739-B284E38B73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BB61A8-D446-49AF-9E4D-562E15C4D0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40207F4-F546-4832-806C-16E34E15CD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12954A-3CF1-4DC3-B952-DF53318C5A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13/12/123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2187C0-4C17-40B1-B1EC-26161549FE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4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الوان هم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B2B2"/>
      </a:accent1>
      <a:accent2>
        <a:srgbClr val="F9D829"/>
      </a:accent2>
      <a:accent3>
        <a:srgbClr val="7D204B"/>
      </a:accent3>
      <a:accent4>
        <a:srgbClr val="B2B2B2"/>
      </a:accent4>
      <a:accent5>
        <a:srgbClr val="F9D829"/>
      </a:accent5>
      <a:accent6>
        <a:srgbClr val="7D204B"/>
      </a:accent6>
      <a:hlink>
        <a:srgbClr val="0563C1"/>
      </a:hlink>
      <a:folHlink>
        <a:srgbClr val="954F72"/>
      </a:folHlink>
    </a:clrScheme>
    <a:fontScheme name="همك بوسترات">
      <a:majorFont>
        <a:latin typeface="Bahij TheSansArabic Plain"/>
        <a:ea typeface=""/>
        <a:cs typeface="Bahij TheSansArabic Plain"/>
      </a:majorFont>
      <a:minorFont>
        <a:latin typeface="Bahij TheSansArabic Plain"/>
        <a:ea typeface=""/>
        <a:cs typeface="Bahij TheSansArabic Pla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</Words>
  <Application>Microsoft Office PowerPoint</Application>
  <PresentationFormat>A4 Paper (210x297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Bahij TheSansArabic Plain</vt:lpstr>
      <vt:lpstr>Bahij TheSansArabic Bold</vt:lpstr>
      <vt:lpstr>Office Theme</vt:lpstr>
      <vt:lpstr>PowerPoint Presentation</vt:lpstr>
    </vt:vector>
  </TitlesOfParts>
  <Company>Moness.designer@gmail.com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moness kassab</dc:creator>
  <cp:lastModifiedBy>Yazan mansur</cp:lastModifiedBy>
  <cp:revision>10</cp:revision>
  <dcterms:created xsi:type="dcterms:W3CDTF">2023-01-13T19:11:45Z</dcterms:created>
  <dcterms:modified xsi:type="dcterms:W3CDTF">2024-08-08T08:53:33Z</dcterms:modified>
</cp:coreProperties>
</file>