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6858000" cy="9906000" type="A4"/>
  <p:notesSz cx="6858000" cy="9144000"/>
  <p:embeddedFontLst>
    <p:embeddedFont>
      <p:font typeface="Bahij TheSansArabic Bold" panose="02040503050201020203" charset="-78"/>
      <p:regular r:id="rId5"/>
    </p:embeddedFont>
    <p:embeddedFont>
      <p:font typeface="Bahij TheSansArabic Plain" panose="02040503050201020203" charset="-78"/>
      <p:regular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6" autoAdjust="0"/>
  </p:normalViewPr>
  <p:slideViewPr>
    <p:cSldViewPr snapToGrid="0" showGuides="1">
      <p:cViewPr>
        <p:scale>
          <a:sx n="75" d="100"/>
          <a:sy n="75" d="100"/>
        </p:scale>
        <p:origin x="2237" y="-5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Master's thesis summary entitled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704153"/>
            <a:ext cx="5600700" cy="392691"/>
          </a:xfrm>
        </p:spPr>
        <p:txBody>
          <a:bodyPr anchor="ctr"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D33A7C8-2A65-4A8D-B38A-B60673170335}"/>
              </a:ext>
            </a:extLst>
          </p:cNvPr>
          <p:cNvSpPr txBox="1"/>
          <p:nvPr userDrawn="1"/>
        </p:nvSpPr>
        <p:spPr>
          <a:xfrm>
            <a:off x="2714221" y="3245203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A6C20E-C98F-46D6-9AFE-2F33FD40E145}"/>
              </a:ext>
            </a:extLst>
          </p:cNvPr>
          <p:cNvSpPr txBox="1"/>
          <p:nvPr userDrawn="1"/>
        </p:nvSpPr>
        <p:spPr>
          <a:xfrm>
            <a:off x="2887986" y="3943425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822744" y="4733102"/>
            <a:ext cx="121251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Department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B9786D03-21B3-4393-AFF7-8CAE704E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3581168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0D0C1E8B-84C2-4191-9605-0A964225F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59" y="4231148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33424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Example: Department of Mechanical Design Engineering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C58DA02-6D06-4060-B3B4-8894A96ED846}"/>
              </a:ext>
            </a:extLst>
          </p:cNvPr>
          <p:cNvSpPr/>
          <p:nvPr userDrawn="1"/>
        </p:nvSpPr>
        <p:spPr>
          <a:xfrm flipH="1">
            <a:off x="483813" y="5930742"/>
            <a:ext cx="6004560" cy="3789449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7F75FB8-60EC-41D9-9160-152EE848D66B}"/>
              </a:ext>
            </a:extLst>
          </p:cNvPr>
          <p:cNvSpPr txBox="1"/>
          <p:nvPr userDrawn="1"/>
        </p:nvSpPr>
        <p:spPr>
          <a:xfrm flipH="1">
            <a:off x="832747" y="5617177"/>
            <a:ext cx="118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3"/>
                </a:solidFill>
                <a:cs typeface="+mj-cs"/>
              </a:rPr>
              <a:t>Summary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EEAB252-A89F-4B71-B97D-EB6ADCB2D36E}"/>
              </a:ext>
            </a:extLst>
          </p:cNvPr>
          <p:cNvGrpSpPr/>
          <p:nvPr userDrawn="1"/>
        </p:nvGrpSpPr>
        <p:grpSpPr>
          <a:xfrm>
            <a:off x="451747" y="5636417"/>
            <a:ext cx="617220" cy="301770"/>
            <a:chOff x="1728909" y="2629941"/>
            <a:chExt cx="3042291" cy="1487431"/>
          </a:xfrm>
        </p:grpSpPr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A8366615-C628-4E58-98AE-A515EE408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2C46CBE6-4F61-4CFF-8C07-28D24ED2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B461B6B6-4E87-4D2E-B257-60722A4D90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100" name="Graphic 99">
            <a:extLst>
              <a:ext uri="{FF2B5EF4-FFF2-40B4-BE49-F238E27FC236}">
                <a16:creationId xmlns:a16="http://schemas.microsoft.com/office/drawing/2014/main" id="{B284C31D-FB24-4AFA-AE6A-77A29A6180C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46726" y="5699362"/>
            <a:ext cx="144000" cy="144000"/>
          </a:xfrm>
          <a:prstGeom prst="rect">
            <a:avLst/>
          </a:prstGeom>
        </p:spPr>
      </p:pic>
      <p:sp>
        <p:nvSpPr>
          <p:cNvPr id="101" name="Text Placeholder 23">
            <a:extLst>
              <a:ext uri="{FF2B5EF4-FFF2-40B4-BE49-F238E27FC236}">
                <a16:creationId xmlns:a16="http://schemas.microsoft.com/office/drawing/2014/main" id="{B9F08183-C3B2-4D6B-BE60-E0FADF78B85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665" y="6034433"/>
            <a:ext cx="5840412" cy="3481042"/>
          </a:xfrm>
        </p:spPr>
        <p:txBody>
          <a:bodyPr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540163"/>
            <a:ext cx="5600700" cy="467077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1908470"/>
            <a:ext cx="542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18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ملخص رسالة ماجستير بعنوان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13644F-0805-422D-98B4-2A2B2C48F260}"/>
              </a:ext>
            </a:extLst>
          </p:cNvPr>
          <p:cNvSpPr txBox="1"/>
          <p:nvPr userDrawn="1"/>
        </p:nvSpPr>
        <p:spPr>
          <a:xfrm flipH="1">
            <a:off x="2884620" y="316000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53ADBB-891B-48B5-82EB-BEB3E0A8500F}"/>
              </a:ext>
            </a:extLst>
          </p:cNvPr>
          <p:cNvSpPr txBox="1"/>
          <p:nvPr userDrawn="1"/>
        </p:nvSpPr>
        <p:spPr>
          <a:xfrm>
            <a:off x="2995388" y="3879563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D91DD8-C8A6-42CF-9906-EBA300D0E0DD}"/>
              </a:ext>
            </a:extLst>
          </p:cNvPr>
          <p:cNvSpPr/>
          <p:nvPr userDrawn="1"/>
        </p:nvSpPr>
        <p:spPr>
          <a:xfrm>
            <a:off x="2619964" y="4700948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60" name="Text Placeholder 53">
            <a:extLst>
              <a:ext uri="{FF2B5EF4-FFF2-40B4-BE49-F238E27FC236}">
                <a16:creationId xmlns:a16="http://schemas.microsoft.com/office/drawing/2014/main" id="{C68BEC50-3581-4B6E-8DA4-7AFB5BA68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3541458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68" name="Text Placeholder 53">
            <a:extLst>
              <a:ext uri="{FF2B5EF4-FFF2-40B4-BE49-F238E27FC236}">
                <a16:creationId xmlns:a16="http://schemas.microsoft.com/office/drawing/2014/main" id="{33E4BFE2-E7C4-42A1-857C-965CB01E50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3912" y="4259138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76" name="Text Placeholder 53">
            <a:extLst>
              <a:ext uri="{FF2B5EF4-FFF2-40B4-BE49-F238E27FC236}">
                <a16:creationId xmlns:a16="http://schemas.microsoft.com/office/drawing/2014/main" id="{CD558A9C-A3CE-4F4A-8223-D5F2446B22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710" y="5001270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AC290A28-B91A-4FD3-9147-331E301A8B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9710" y="5334100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E2407F65-3703-4AEC-A8B7-E87B16D9CCE6}"/>
              </a:ext>
            </a:extLst>
          </p:cNvPr>
          <p:cNvSpPr/>
          <p:nvPr userDrawn="1"/>
        </p:nvSpPr>
        <p:spPr>
          <a:xfrm>
            <a:off x="451747" y="6247759"/>
            <a:ext cx="6004560" cy="3231521"/>
          </a:xfrm>
          <a:prstGeom prst="roundRect">
            <a:avLst>
              <a:gd name="adj" fmla="val 819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3ABE47-DBC6-4134-9DD6-78553E59C988}"/>
              </a:ext>
            </a:extLst>
          </p:cNvPr>
          <p:cNvSpPr txBox="1"/>
          <p:nvPr userDrawn="1"/>
        </p:nvSpPr>
        <p:spPr>
          <a:xfrm>
            <a:off x="4920333" y="5934193"/>
            <a:ext cx="118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SY" sz="1600" b="1" dirty="0">
                <a:solidFill>
                  <a:schemeClr val="accent3"/>
                </a:solidFill>
                <a:cs typeface="+mj-cs"/>
              </a:rPr>
              <a:t>الملخص</a:t>
            </a:r>
            <a:br>
              <a:rPr lang="ar-SY" sz="1600" b="1" dirty="0">
                <a:solidFill>
                  <a:schemeClr val="accent3"/>
                </a:solidFill>
                <a:cs typeface="+mj-cs"/>
              </a:rPr>
            </a:br>
            <a:endParaRPr lang="en-US" sz="1600" b="1" dirty="0">
              <a:solidFill>
                <a:schemeClr val="accent3"/>
              </a:solidFill>
              <a:cs typeface="+mj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CFD45-5455-455D-BA55-43B762D680EB}"/>
              </a:ext>
            </a:extLst>
          </p:cNvPr>
          <p:cNvGrpSpPr/>
          <p:nvPr userDrawn="1"/>
        </p:nvGrpSpPr>
        <p:grpSpPr>
          <a:xfrm flipH="1">
            <a:off x="5871153" y="5953433"/>
            <a:ext cx="617220" cy="301770"/>
            <a:chOff x="1728909" y="2629941"/>
            <a:chExt cx="3042291" cy="1487431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95A7CFF3-F3FD-43AB-B10B-A008B6BF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09" y="2913547"/>
              <a:ext cx="3042291" cy="1203825"/>
            </a:xfrm>
            <a:custGeom>
              <a:avLst/>
              <a:gdLst>
                <a:gd name="T0" fmla="*/ 151 w 556"/>
                <a:gd name="T1" fmla="*/ 207 h 220"/>
                <a:gd name="T2" fmla="*/ 13 w 556"/>
                <a:gd name="T3" fmla="*/ 70 h 220"/>
                <a:gd name="T4" fmla="*/ 27 w 556"/>
                <a:gd name="T5" fmla="*/ 9 h 220"/>
                <a:gd name="T6" fmla="*/ 17 w 556"/>
                <a:gd name="T7" fmla="*/ 0 h 220"/>
                <a:gd name="T8" fmla="*/ 0 w 556"/>
                <a:gd name="T9" fmla="*/ 70 h 220"/>
                <a:gd name="T10" fmla="*/ 151 w 556"/>
                <a:gd name="T11" fmla="*/ 220 h 220"/>
                <a:gd name="T12" fmla="*/ 556 w 556"/>
                <a:gd name="T13" fmla="*/ 220 h 220"/>
                <a:gd name="T14" fmla="*/ 556 w 556"/>
                <a:gd name="T15" fmla="*/ 207 h 220"/>
                <a:gd name="T16" fmla="*/ 151 w 556"/>
                <a:gd name="T1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20">
                  <a:moveTo>
                    <a:pt x="151" y="207"/>
                  </a:moveTo>
                  <a:cubicBezTo>
                    <a:pt x="75" y="207"/>
                    <a:pt x="13" y="146"/>
                    <a:pt x="13" y="70"/>
                  </a:cubicBezTo>
                  <a:cubicBezTo>
                    <a:pt x="13" y="48"/>
                    <a:pt x="18" y="28"/>
                    <a:pt x="27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21"/>
                    <a:pt x="0" y="44"/>
                    <a:pt x="0" y="70"/>
                  </a:cubicBezTo>
                  <a:cubicBezTo>
                    <a:pt x="0" y="153"/>
                    <a:pt x="67" y="220"/>
                    <a:pt x="151" y="220"/>
                  </a:cubicBezTo>
                  <a:cubicBezTo>
                    <a:pt x="556" y="220"/>
                    <a:pt x="556" y="220"/>
                    <a:pt x="556" y="220"/>
                  </a:cubicBezTo>
                  <a:cubicBezTo>
                    <a:pt x="556" y="207"/>
                    <a:pt x="556" y="207"/>
                    <a:pt x="556" y="207"/>
                  </a:cubicBezTo>
                  <a:lnTo>
                    <a:pt x="151" y="207"/>
                  </a:lnTo>
                  <a:close/>
                </a:path>
              </a:pathLst>
            </a:custGeom>
            <a:noFill/>
            <a:ln w="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14437462-95B7-4D24-94AB-88FD059F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615" y="2629941"/>
              <a:ext cx="1975307" cy="1334721"/>
            </a:xfrm>
            <a:custGeom>
              <a:avLst/>
              <a:gdLst>
                <a:gd name="T0" fmla="*/ 306 w 361"/>
                <a:gd name="T1" fmla="*/ 54 h 244"/>
                <a:gd name="T2" fmla="*/ 170 w 361"/>
                <a:gd name="T3" fmla="*/ 9 h 244"/>
                <a:gd name="T4" fmla="*/ 170 w 361"/>
                <a:gd name="T5" fmla="*/ 9 h 244"/>
                <a:gd name="T6" fmla="*/ 122 w 361"/>
                <a:gd name="T7" fmla="*/ 0 h 244"/>
                <a:gd name="T8" fmla="*/ 0 w 361"/>
                <a:gd name="T9" fmla="*/ 122 h 244"/>
                <a:gd name="T10" fmla="*/ 122 w 361"/>
                <a:gd name="T11" fmla="*/ 244 h 244"/>
                <a:gd name="T12" fmla="*/ 170 w 361"/>
                <a:gd name="T13" fmla="*/ 234 h 244"/>
                <a:gd name="T14" fmla="*/ 170 w 361"/>
                <a:gd name="T15" fmla="*/ 234 h 244"/>
                <a:gd name="T16" fmla="*/ 306 w 361"/>
                <a:gd name="T17" fmla="*/ 190 h 244"/>
                <a:gd name="T18" fmla="*/ 361 w 361"/>
                <a:gd name="T19" fmla="*/ 127 h 244"/>
                <a:gd name="T20" fmla="*/ 306 w 361"/>
                <a:gd name="T21" fmla="*/ 5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244">
                  <a:moveTo>
                    <a:pt x="306" y="54"/>
                  </a:moveTo>
                  <a:cubicBezTo>
                    <a:pt x="233" y="48"/>
                    <a:pt x="170" y="10"/>
                    <a:pt x="170" y="9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5" y="3"/>
                    <a:pt x="139" y="0"/>
                    <a:pt x="122" y="0"/>
                  </a:cubicBez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139" y="244"/>
                    <a:pt x="155" y="240"/>
                    <a:pt x="170" y="234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34"/>
                    <a:pt x="233" y="195"/>
                    <a:pt x="306" y="190"/>
                  </a:cubicBezTo>
                  <a:cubicBezTo>
                    <a:pt x="361" y="127"/>
                    <a:pt x="361" y="127"/>
                    <a:pt x="361" y="127"/>
                  </a:cubicBezTo>
                  <a:lnTo>
                    <a:pt x="306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86846FF3-8107-4725-9646-8A16330D4B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2091" y="2810416"/>
              <a:ext cx="979720" cy="9737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pic>
        <p:nvPicPr>
          <p:cNvPr id="84" name="Graphic 83">
            <a:extLst>
              <a:ext uri="{FF2B5EF4-FFF2-40B4-BE49-F238E27FC236}">
                <a16:creationId xmlns:a16="http://schemas.microsoft.com/office/drawing/2014/main" id="{B39845D8-473B-4A11-8F3F-9A0FF9B2DB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394" y="6016378"/>
            <a:ext cx="144000" cy="144000"/>
          </a:xfrm>
          <a:prstGeom prst="rect">
            <a:avLst/>
          </a:prstGeom>
        </p:spPr>
      </p:pic>
      <p:sp>
        <p:nvSpPr>
          <p:cNvPr id="85" name="Text Placeholder 23">
            <a:extLst>
              <a:ext uri="{FF2B5EF4-FFF2-40B4-BE49-F238E27FC236}">
                <a16:creationId xmlns:a16="http://schemas.microsoft.com/office/drawing/2014/main" id="{491F8AAA-1ABC-41F4-A445-166E9E8308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3665" y="6351448"/>
            <a:ext cx="5840412" cy="2995751"/>
          </a:xfrm>
        </p:spPr>
        <p:txBody>
          <a:bodyPr>
            <a:normAutofit/>
          </a:bodyPr>
          <a:lstStyle>
            <a:lvl1pPr marL="0" indent="0" algn="justLow" rtl="1">
              <a:lnSpc>
                <a:spcPct val="120000"/>
              </a:lnSpc>
              <a:buNone/>
              <a:defRPr sz="1100">
                <a:cs typeface="+mj-cs"/>
              </a:defRPr>
            </a:lvl1pPr>
          </a:lstStyle>
          <a:p>
            <a:pPr lvl="0"/>
            <a:r>
              <a:rPr lang="ar-SY" dirty="0"/>
              <a:t>إذا كنت تحتاج إلى عدد أكبر من الفقرات يتيح لك مولد النص </a:t>
            </a:r>
            <a:r>
              <a:rPr lang="ar-SY" dirty="0" err="1"/>
              <a:t>العربى</a:t>
            </a:r>
            <a:r>
              <a:rPr lang="ar-SY" dirty="0"/>
              <a:t> زيادة عدد الفقرات كما تريد، النص لن يبدو مقسما ولا يحوي أخطاء لغوية، مولد النص </a:t>
            </a:r>
            <a:r>
              <a:rPr lang="ar-SY" dirty="0" err="1"/>
              <a:t>العربى</a:t>
            </a:r>
            <a:r>
              <a:rPr lang="ar-SY" dirty="0"/>
              <a:t> مفيد لمصممي المواقع على وجه الخصوص، حيث يحتاج العميل </a:t>
            </a:r>
            <a:r>
              <a:rPr lang="ar-SY" dirty="0" err="1"/>
              <a:t>فى</a:t>
            </a:r>
            <a:r>
              <a:rPr lang="ar-SY" dirty="0"/>
              <a:t> كثير من الأحيان أن يطلع على صورة حقيقية لتصميم الموقع.</a:t>
            </a:r>
          </a:p>
        </p:txBody>
      </p:sp>
    </p:spTree>
    <p:extLst>
      <p:ext uri="{BB962C8B-B14F-4D97-AF65-F5344CB8AC3E}">
        <p14:creationId xmlns:p14="http://schemas.microsoft.com/office/powerpoint/2010/main" val="3958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744AAE-CA0D-4F7D-AD02-1C59D49B6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2F10BC-81F5-48DA-BD00-41EDF679A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EA46EF-14FC-4A32-BDDF-182621F90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49D4E3-0ACF-407F-B436-AC742B20DC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55014D-32ED-4B07-8EFB-7915D8D91C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26A252-9E66-419F-95CD-78B429CA72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BD67F-EDD6-46F0-B53B-E9235C47C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A9F9FB-C61B-42A7-B4AD-149B9865E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A635AE-0264-498F-A25F-4C63E69837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EB3EE1-20B6-4BB3-B855-4123E6C6D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D07CDB-9454-41F8-9AE6-DE86120161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Bahij TheSansArabic Bold</vt:lpstr>
      <vt:lpstr>Bahij TheSansArabic Plain</vt:lpstr>
      <vt:lpstr>Office Theme</vt:lpstr>
      <vt:lpstr>PowerPoint Presentation</vt:lpstr>
      <vt:lpstr>PowerPoint Presentation</vt:lpstr>
    </vt:vector>
  </TitlesOfParts>
  <Company>Moness.designer@gmail.com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Yazan mansur</cp:lastModifiedBy>
  <cp:revision>17</cp:revision>
  <dcterms:created xsi:type="dcterms:W3CDTF">2023-01-13T19:11:45Z</dcterms:created>
  <dcterms:modified xsi:type="dcterms:W3CDTF">2024-08-08T09:09:13Z</dcterms:modified>
</cp:coreProperties>
</file>