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</p:sldIdLst>
  <p:sldSz cx="82296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910" y="-67"/>
      </p:cViewPr>
      <p:guideLst>
        <p:guide orient="horz" pos="2592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لأطروحة الدكتوراه للطالب المهندس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63050"/>
            <a:ext cx="7660640" cy="1163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809625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على مدرج الباسل للنشاطات العلمية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694265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8422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التاريخ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8020" y="5371036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2669884" y="5002217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CB55F4-3890-446D-BBA0-288F78D240FD}"/>
              </a:ext>
            </a:extLst>
          </p:cNvPr>
          <p:cNvSpPr txBox="1"/>
          <p:nvPr userDrawn="1"/>
        </p:nvSpPr>
        <p:spPr>
          <a:xfrm>
            <a:off x="272394" y="7507435"/>
            <a:ext cx="3494933" cy="498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مصطفى </a:t>
            </a:r>
            <a:r>
              <a:rPr lang="ar-SY" sz="1400" dirty="0" err="1">
                <a:cs typeface="+mj-cs"/>
              </a:rPr>
              <a:t>الموالدي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901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لأطروحة الدكتوراه للطالبة المهندسة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الطالبة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63050"/>
            <a:ext cx="7660640" cy="1163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809625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على مدرج الباسل للنشاطات العلمية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694265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8422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التاريخ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8020" y="5390613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2669884" y="5021794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CB55F4-3890-446D-BBA0-288F78D240FD}"/>
              </a:ext>
            </a:extLst>
          </p:cNvPr>
          <p:cNvSpPr txBox="1"/>
          <p:nvPr userDrawn="1"/>
        </p:nvSpPr>
        <p:spPr>
          <a:xfrm>
            <a:off x="272394" y="7507435"/>
            <a:ext cx="3494933" cy="498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مصطفى </a:t>
            </a:r>
            <a:r>
              <a:rPr lang="ar-SY" sz="1400" dirty="0" err="1">
                <a:cs typeface="+mj-cs"/>
              </a:rPr>
              <a:t>الموالدي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184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438152"/>
            <a:ext cx="709803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190750"/>
            <a:ext cx="709803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B00E-EFAA-4E7E-88DF-258B0C8DEDD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7627622"/>
            <a:ext cx="27774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FF3B-8A47-49A9-8F71-2D6255A3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CAEBB7-EA85-4AAA-A820-4F2617C8BB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631F5-870E-40BC-8E67-146F1DE7D0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A1C5C-7734-4A55-A1A2-EBD2987286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82F9AC-646D-457A-819D-DF3D903AB4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5D93AA0-4320-464A-A72F-15F0298D55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E47DCFF-F3DC-4826-A7AE-F4B22E6FF6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700C26F-38BC-4576-845D-79C723CB7B8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34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28487C8-5C0C-4268-8C29-072AC7578C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6BF50-01AC-4C67-95A9-5852E3A27B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6AC0DC-A82E-44B5-8B97-556FC93CC0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7FEDEC-52E8-4F29-B756-87597D81F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095BEF2-E009-401C-AB10-5077E7A728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529F0B7-830A-4C33-AAA9-E326F690CC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6CCB88C-C11E-42DB-BB48-79D41465E38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4118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همك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E204B"/>
      </a:accent1>
      <a:accent2>
        <a:srgbClr val="FCD932"/>
      </a:accent2>
      <a:accent3>
        <a:srgbClr val="A5A5A5"/>
      </a:accent3>
      <a:accent4>
        <a:srgbClr val="7E204B"/>
      </a:accent4>
      <a:accent5>
        <a:srgbClr val="FCD932"/>
      </a:accent5>
      <a:accent6>
        <a:srgbClr val="3C3C3C"/>
      </a:accent6>
      <a:hlink>
        <a:srgbClr val="0563C1"/>
      </a:hlink>
      <a:folHlink>
        <a:srgbClr val="954F72"/>
      </a:folHlink>
    </a:clrScheme>
    <a:fontScheme name="دين نيكست">
      <a:majorFont>
        <a:latin typeface="DIN Next LT Arabic Medium"/>
        <a:ea typeface=""/>
        <a:cs typeface="DIN Next LT Arabic Medium"/>
      </a:majorFont>
      <a:minorFont>
        <a:latin typeface="DIN Next LT Arabic Light"/>
        <a:ea typeface=""/>
        <a:cs typeface="DIN Next LT Arabic Light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DIN Next LT Arabic Light</vt:lpstr>
      <vt:lpstr>DIN Next LT Arabic Medium</vt:lpstr>
      <vt:lpstr>Office Theme</vt:lpstr>
      <vt:lpstr>PowerPoint Presentation</vt:lpstr>
      <vt:lpstr>PowerPoint Presentation</vt:lpstr>
    </vt:vector>
  </TitlesOfParts>
  <Company>Moness.designer@gmail.com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moness kassab</dc:creator>
  <cp:lastModifiedBy>Yazan mansur</cp:lastModifiedBy>
  <cp:revision>23</cp:revision>
  <dcterms:created xsi:type="dcterms:W3CDTF">2023-01-13T19:11:45Z</dcterms:created>
  <dcterms:modified xsi:type="dcterms:W3CDTF">2024-08-08T09:00:58Z</dcterms:modified>
</cp:coreProperties>
</file>