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 id="258" r:id="rId3"/>
    <p:sldId id="259" r:id="rId4"/>
    <p:sldId id="261" r:id="rId5"/>
  </p:sldIdLst>
  <p:sldSz cx="21383625" cy="30240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25" userDrawn="1">
          <p15:clr>
            <a:srgbClr val="A4A3A4"/>
          </p15:clr>
        </p15:guide>
        <p15:guide id="2" pos="68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5" autoAdjust="0"/>
    <p:restoredTop sz="94660"/>
  </p:normalViewPr>
  <p:slideViewPr>
    <p:cSldViewPr snapToGrid="0" showGuides="1">
      <p:cViewPr>
        <p:scale>
          <a:sx n="25" d="100"/>
          <a:sy n="25" d="100"/>
        </p:scale>
        <p:origin x="1728" y="12"/>
      </p:cViewPr>
      <p:guideLst>
        <p:guide orient="horz" pos="9525"/>
        <p:guide pos="680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4.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نموذج الثاني">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306CB59-546B-4B47-A588-2E47A1EAD5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21387923" cy="30240288"/>
          </a:xfrm>
          <a:prstGeom prst="rect">
            <a:avLst/>
          </a:prstGeom>
        </p:spPr>
      </p:pic>
      <p:pic>
        <p:nvPicPr>
          <p:cNvPr id="10" name="Graphic 9">
            <a:extLst>
              <a:ext uri="{FF2B5EF4-FFF2-40B4-BE49-F238E27FC236}">
                <a16:creationId xmlns:a16="http://schemas.microsoft.com/office/drawing/2014/main" id="{371DE358-820A-4497-872E-06E86BF323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11" name="Graphic 10">
            <a:extLst>
              <a:ext uri="{FF2B5EF4-FFF2-40B4-BE49-F238E27FC236}">
                <a16:creationId xmlns:a16="http://schemas.microsoft.com/office/drawing/2014/main" id="{E7D28591-16A7-401D-876B-B779C1CBF11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6" name="Text Placeholder 14">
            <a:extLst>
              <a:ext uri="{FF2B5EF4-FFF2-40B4-BE49-F238E27FC236}">
                <a16:creationId xmlns:a16="http://schemas.microsoft.com/office/drawing/2014/main" id="{6676E37F-5390-4006-A9FC-F50A9915E39B}"/>
              </a:ext>
            </a:extLst>
          </p:cNvPr>
          <p:cNvSpPr>
            <a:spLocks noGrp="1"/>
          </p:cNvSpPr>
          <p:nvPr>
            <p:ph type="body" sz="quarter" idx="10" hasCustomPrompt="1"/>
          </p:nvPr>
        </p:nvSpPr>
        <p:spPr>
          <a:xfrm>
            <a:off x="1676400" y="3208178"/>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7" name="Text Placeholder 14">
            <a:extLst>
              <a:ext uri="{FF2B5EF4-FFF2-40B4-BE49-F238E27FC236}">
                <a16:creationId xmlns:a16="http://schemas.microsoft.com/office/drawing/2014/main" id="{9057E594-5063-4A18-A686-9F1BEEFAA1D6}"/>
              </a:ext>
            </a:extLst>
          </p:cNvPr>
          <p:cNvSpPr>
            <a:spLocks noGrp="1"/>
          </p:cNvSpPr>
          <p:nvPr>
            <p:ph type="body" sz="quarter" idx="11" hasCustomPrompt="1"/>
          </p:nvPr>
        </p:nvSpPr>
        <p:spPr>
          <a:xfrm>
            <a:off x="1676400" y="4303519"/>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8" name="Text Placeholder 14">
            <a:extLst>
              <a:ext uri="{FF2B5EF4-FFF2-40B4-BE49-F238E27FC236}">
                <a16:creationId xmlns:a16="http://schemas.microsoft.com/office/drawing/2014/main" id="{067AE2CA-3B54-4717-8BF7-E4C698C02C23}"/>
              </a:ext>
            </a:extLst>
          </p:cNvPr>
          <p:cNvSpPr>
            <a:spLocks noGrp="1"/>
          </p:cNvSpPr>
          <p:nvPr>
            <p:ph type="body" sz="quarter" idx="12" hasCustomPrompt="1"/>
          </p:nvPr>
        </p:nvSpPr>
        <p:spPr>
          <a:xfrm>
            <a:off x="1676400" y="5398860"/>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20" name="TextBox 19">
            <a:extLst>
              <a:ext uri="{FF2B5EF4-FFF2-40B4-BE49-F238E27FC236}">
                <a16:creationId xmlns:a16="http://schemas.microsoft.com/office/drawing/2014/main" id="{EE962D87-6CAB-437F-922E-EFA07BB5A17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1" name="Text Placeholder 21">
            <a:extLst>
              <a:ext uri="{FF2B5EF4-FFF2-40B4-BE49-F238E27FC236}">
                <a16:creationId xmlns:a16="http://schemas.microsoft.com/office/drawing/2014/main" id="{2357586D-9CFC-4E43-B204-D27C365D3E42}"/>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3" name="Text Placeholder 22">
            <a:extLst>
              <a:ext uri="{FF2B5EF4-FFF2-40B4-BE49-F238E27FC236}">
                <a16:creationId xmlns:a16="http://schemas.microsoft.com/office/drawing/2014/main" id="{C12E3FC4-1BC4-4E9F-8212-965F9977676B}"/>
              </a:ext>
            </a:extLst>
          </p:cNvPr>
          <p:cNvSpPr>
            <a:spLocks noGrp="1"/>
          </p:cNvSpPr>
          <p:nvPr>
            <p:ph type="body" sz="quarter" idx="15" hasCustomPrompt="1"/>
          </p:nvPr>
        </p:nvSpPr>
        <p:spPr>
          <a:xfrm>
            <a:off x="14689393"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4" name="Text Placeholder 22">
            <a:extLst>
              <a:ext uri="{FF2B5EF4-FFF2-40B4-BE49-F238E27FC236}">
                <a16:creationId xmlns:a16="http://schemas.microsoft.com/office/drawing/2014/main" id="{7DC15345-314E-410F-A570-91445B6D4C15}"/>
              </a:ext>
            </a:extLst>
          </p:cNvPr>
          <p:cNvSpPr>
            <a:spLocks noGrp="1"/>
          </p:cNvSpPr>
          <p:nvPr>
            <p:ph type="body" sz="quarter" idx="16" hasCustomPrompt="1"/>
          </p:nvPr>
        </p:nvSpPr>
        <p:spPr>
          <a:xfrm>
            <a:off x="7993625" y="815340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id="{1E6580F7-9D27-4A51-958B-F7257E76DC2F}"/>
              </a:ext>
            </a:extLst>
          </p:cNvPr>
          <p:cNvSpPr>
            <a:spLocks noGrp="1"/>
          </p:cNvSpPr>
          <p:nvPr>
            <p:ph type="body" sz="quarter" idx="17" hasCustomPrompt="1"/>
          </p:nvPr>
        </p:nvSpPr>
        <p:spPr>
          <a:xfrm>
            <a:off x="1142696" y="8153400"/>
            <a:ext cx="5558913" cy="5149645"/>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a:t>
            </a:r>
          </a:p>
          <a:p>
            <a:pPr lvl="0"/>
            <a:endParaRPr lang="en-US" dirty="0"/>
          </a:p>
        </p:txBody>
      </p:sp>
      <p:sp>
        <p:nvSpPr>
          <p:cNvPr id="26" name="Picture Placeholder 25">
            <a:extLst>
              <a:ext uri="{FF2B5EF4-FFF2-40B4-BE49-F238E27FC236}">
                <a16:creationId xmlns:a16="http://schemas.microsoft.com/office/drawing/2014/main" id="{7FE692E7-58EC-49AC-8857-A8AFD28FAEB4}"/>
              </a:ext>
            </a:extLst>
          </p:cNvPr>
          <p:cNvSpPr>
            <a:spLocks noGrp="1"/>
          </p:cNvSpPr>
          <p:nvPr>
            <p:ph type="pic" sz="quarter" idx="18" hasCustomPrompt="1"/>
          </p:nvPr>
        </p:nvSpPr>
        <p:spPr>
          <a:xfrm>
            <a:off x="1135319" y="13990398"/>
            <a:ext cx="5558913" cy="3381569"/>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7" name="Text Placeholder 22">
            <a:extLst>
              <a:ext uri="{FF2B5EF4-FFF2-40B4-BE49-F238E27FC236}">
                <a16:creationId xmlns:a16="http://schemas.microsoft.com/office/drawing/2014/main" id="{7A973220-5840-499D-B132-9F448E89F68D}"/>
              </a:ext>
            </a:extLst>
          </p:cNvPr>
          <p:cNvSpPr>
            <a:spLocks noGrp="1"/>
          </p:cNvSpPr>
          <p:nvPr>
            <p:ph type="body" sz="quarter" idx="19" hasCustomPrompt="1"/>
          </p:nvPr>
        </p:nvSpPr>
        <p:spPr>
          <a:xfrm>
            <a:off x="14689393" y="19613880"/>
            <a:ext cx="5558913" cy="94488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8" name="Text Placeholder 22">
            <a:extLst>
              <a:ext uri="{FF2B5EF4-FFF2-40B4-BE49-F238E27FC236}">
                <a16:creationId xmlns:a16="http://schemas.microsoft.com/office/drawing/2014/main" id="{E1AE4158-B987-42A2-BE7F-82CDA8FEFF2B}"/>
              </a:ext>
            </a:extLst>
          </p:cNvPr>
          <p:cNvSpPr>
            <a:spLocks noGrp="1"/>
          </p:cNvSpPr>
          <p:nvPr>
            <p:ph type="body" sz="quarter" idx="20" hasCustomPrompt="1"/>
          </p:nvPr>
        </p:nvSpPr>
        <p:spPr>
          <a:xfrm>
            <a:off x="1135319" y="19613880"/>
            <a:ext cx="12476213" cy="242021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a:t>
            </a:r>
          </a:p>
          <a:p>
            <a:pPr lvl="0"/>
            <a:endParaRPr lang="en-US" dirty="0"/>
          </a:p>
        </p:txBody>
      </p:sp>
      <p:sp>
        <p:nvSpPr>
          <p:cNvPr id="29" name="Text Placeholder 22">
            <a:extLst>
              <a:ext uri="{FF2B5EF4-FFF2-40B4-BE49-F238E27FC236}">
                <a16:creationId xmlns:a16="http://schemas.microsoft.com/office/drawing/2014/main" id="{9C618467-4BBD-44D0-8177-9FBFFC428BF0}"/>
              </a:ext>
            </a:extLst>
          </p:cNvPr>
          <p:cNvSpPr>
            <a:spLocks noGrp="1"/>
          </p:cNvSpPr>
          <p:nvPr>
            <p:ph type="body" sz="quarter" idx="21" hasCustomPrompt="1"/>
          </p:nvPr>
        </p:nvSpPr>
        <p:spPr>
          <a:xfrm>
            <a:off x="1135319" y="24185880"/>
            <a:ext cx="12476213" cy="4876800"/>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 name="TextBox 1">
            <a:extLst>
              <a:ext uri="{FF2B5EF4-FFF2-40B4-BE49-F238E27FC236}">
                <a16:creationId xmlns:a16="http://schemas.microsoft.com/office/drawing/2014/main" id="{924D3810-02F4-471B-9846-880375BAF2DF}"/>
              </a:ext>
            </a:extLst>
          </p:cNvPr>
          <p:cNvSpPr txBox="1"/>
          <p:nvPr userDrawn="1"/>
        </p:nvSpPr>
        <p:spPr>
          <a:xfrm>
            <a:off x="98044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22" name="TextBox 21">
            <a:extLst>
              <a:ext uri="{FF2B5EF4-FFF2-40B4-BE49-F238E27FC236}">
                <a16:creationId xmlns:a16="http://schemas.microsoft.com/office/drawing/2014/main" id="{8881F266-E144-4E01-AD12-F8F8AA05C7D3}"/>
              </a:ext>
            </a:extLst>
          </p:cNvPr>
          <p:cNvSpPr txBox="1"/>
          <p:nvPr userDrawn="1"/>
        </p:nvSpPr>
        <p:spPr>
          <a:xfrm>
            <a:off x="2933700" y="7077794"/>
            <a:ext cx="3657600" cy="646331"/>
          </a:xfrm>
          <a:prstGeom prst="rect">
            <a:avLst/>
          </a:prstGeom>
          <a:solidFill>
            <a:schemeClr val="accent3"/>
          </a:solidFill>
        </p:spPr>
        <p:txBody>
          <a:bodyPr wrap="square" rtlCol="0">
            <a:spAutoFit/>
          </a:bodyPr>
          <a:lstStyle/>
          <a:p>
            <a:pPr algn="ctr"/>
            <a:r>
              <a:rPr lang="ar-SY" sz="3600" dirty="0">
                <a:solidFill>
                  <a:schemeClr val="bg1"/>
                </a:solidFill>
              </a:rPr>
              <a:t>القسم العملي</a:t>
            </a:r>
            <a:endParaRPr lang="en-US" sz="3600" dirty="0">
              <a:solidFill>
                <a:schemeClr val="bg1"/>
              </a:solidFill>
            </a:endParaRPr>
          </a:p>
        </p:txBody>
      </p:sp>
      <p:sp>
        <p:nvSpPr>
          <p:cNvPr id="30" name="TextBox 29">
            <a:extLst>
              <a:ext uri="{FF2B5EF4-FFF2-40B4-BE49-F238E27FC236}">
                <a16:creationId xmlns:a16="http://schemas.microsoft.com/office/drawing/2014/main" id="{904DB56C-E030-4379-AD7F-BE0C6892A330}"/>
              </a:ext>
            </a:extLst>
          </p:cNvPr>
          <p:cNvSpPr txBox="1"/>
          <p:nvPr userDrawn="1"/>
        </p:nvSpPr>
        <p:spPr>
          <a:xfrm>
            <a:off x="9804400" y="18698294"/>
            <a:ext cx="3657600" cy="646331"/>
          </a:xfrm>
          <a:prstGeom prst="rect">
            <a:avLst/>
          </a:prstGeom>
          <a:solidFill>
            <a:schemeClr val="accent2"/>
          </a:solidFill>
        </p:spPr>
        <p:txBody>
          <a:bodyPr wrap="square" rtlCol="0">
            <a:spAutoFit/>
          </a:bodyPr>
          <a:lstStyle/>
          <a:p>
            <a:pPr algn="ctr"/>
            <a:r>
              <a:rPr lang="ar-SY" sz="3600" dirty="0">
                <a:solidFill>
                  <a:schemeClr val="bg1"/>
                </a:solidFill>
              </a:rPr>
              <a:t>النتائج والمناقشة</a:t>
            </a:r>
            <a:endParaRPr lang="en-US" sz="3600" dirty="0">
              <a:solidFill>
                <a:schemeClr val="bg1"/>
              </a:solidFill>
            </a:endParaRPr>
          </a:p>
        </p:txBody>
      </p:sp>
    </p:spTree>
    <p:extLst>
      <p:ext uri="{BB962C8B-B14F-4D97-AF65-F5344CB8AC3E}">
        <p14:creationId xmlns:p14="http://schemas.microsoft.com/office/powerpoint/2010/main" val="45258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نموذج الثالث">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C99A7A5-BEE1-4FD8-BBE4-7C7263668C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8" y="0"/>
            <a:ext cx="21387923" cy="30240288"/>
          </a:xfrm>
          <a:prstGeom prst="rect">
            <a:avLst/>
          </a:prstGeom>
        </p:spPr>
      </p:pic>
      <p:pic>
        <p:nvPicPr>
          <p:cNvPr id="8" name="Graphic 7">
            <a:extLst>
              <a:ext uri="{FF2B5EF4-FFF2-40B4-BE49-F238E27FC236}">
                <a16:creationId xmlns:a16="http://schemas.microsoft.com/office/drawing/2014/main" id="{0BE6D687-A0DA-4168-A002-20E8AECFB8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9" name="Graphic 8">
            <a:extLst>
              <a:ext uri="{FF2B5EF4-FFF2-40B4-BE49-F238E27FC236}">
                <a16:creationId xmlns:a16="http://schemas.microsoft.com/office/drawing/2014/main" id="{D1F2679B-4BA6-425D-AE7F-59351138E47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4" name="Text Placeholder 14">
            <a:extLst>
              <a:ext uri="{FF2B5EF4-FFF2-40B4-BE49-F238E27FC236}">
                <a16:creationId xmlns:a16="http://schemas.microsoft.com/office/drawing/2014/main" id="{C8482CAD-7E58-4AFA-890E-60D951A25A53}"/>
              </a:ext>
            </a:extLst>
          </p:cNvPr>
          <p:cNvSpPr>
            <a:spLocks noGrp="1"/>
          </p:cNvSpPr>
          <p:nvPr>
            <p:ph type="body" sz="quarter" idx="10" hasCustomPrompt="1"/>
          </p:nvPr>
        </p:nvSpPr>
        <p:spPr>
          <a:xfrm>
            <a:off x="1676400" y="33147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5" name="Text Placeholder 14">
            <a:extLst>
              <a:ext uri="{FF2B5EF4-FFF2-40B4-BE49-F238E27FC236}">
                <a16:creationId xmlns:a16="http://schemas.microsoft.com/office/drawing/2014/main" id="{F4821871-19F5-4500-87AF-52A0E58561F3}"/>
              </a:ext>
            </a:extLst>
          </p:cNvPr>
          <p:cNvSpPr>
            <a:spLocks noGrp="1"/>
          </p:cNvSpPr>
          <p:nvPr>
            <p:ph type="body" sz="quarter" idx="11" hasCustomPrompt="1"/>
          </p:nvPr>
        </p:nvSpPr>
        <p:spPr>
          <a:xfrm>
            <a:off x="1676400" y="44100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6" name="Text Placeholder 14">
            <a:extLst>
              <a:ext uri="{FF2B5EF4-FFF2-40B4-BE49-F238E27FC236}">
                <a16:creationId xmlns:a16="http://schemas.microsoft.com/office/drawing/2014/main" id="{4CF451B3-3F9B-453A-941A-3834604C2610}"/>
              </a:ext>
            </a:extLst>
          </p:cNvPr>
          <p:cNvSpPr>
            <a:spLocks noGrp="1"/>
          </p:cNvSpPr>
          <p:nvPr>
            <p:ph type="body" sz="quarter" idx="12" hasCustomPrompt="1"/>
          </p:nvPr>
        </p:nvSpPr>
        <p:spPr>
          <a:xfrm>
            <a:off x="1676400" y="55053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8" name="TextBox 17">
            <a:extLst>
              <a:ext uri="{FF2B5EF4-FFF2-40B4-BE49-F238E27FC236}">
                <a16:creationId xmlns:a16="http://schemas.microsoft.com/office/drawing/2014/main" id="{BDAE4B12-1561-4589-9C42-E449C6284969}"/>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9" name="Text Placeholder 21">
            <a:extLst>
              <a:ext uri="{FF2B5EF4-FFF2-40B4-BE49-F238E27FC236}">
                <a16:creationId xmlns:a16="http://schemas.microsoft.com/office/drawing/2014/main" id="{58A5C9D7-195F-466D-9CBB-16EF269B8508}"/>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0" name="Text Placeholder 22">
            <a:extLst>
              <a:ext uri="{FF2B5EF4-FFF2-40B4-BE49-F238E27FC236}">
                <a16:creationId xmlns:a16="http://schemas.microsoft.com/office/drawing/2014/main" id="{12C66BB5-B1AC-49A5-9CDF-FA54B8111C67}"/>
              </a:ext>
            </a:extLst>
          </p:cNvPr>
          <p:cNvSpPr>
            <a:spLocks noGrp="1"/>
          </p:cNvSpPr>
          <p:nvPr>
            <p:ph type="body" sz="quarter" idx="15" hasCustomPrompt="1"/>
          </p:nvPr>
        </p:nvSpPr>
        <p:spPr>
          <a:xfrm>
            <a:off x="10691813" y="8153400"/>
            <a:ext cx="9556494"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1" name="Text Placeholder 22">
            <a:extLst>
              <a:ext uri="{FF2B5EF4-FFF2-40B4-BE49-F238E27FC236}">
                <a16:creationId xmlns:a16="http://schemas.microsoft.com/office/drawing/2014/main" id="{75C1C9B0-6D5B-439B-BE7F-DB65F62876F2}"/>
              </a:ext>
            </a:extLst>
          </p:cNvPr>
          <p:cNvSpPr>
            <a:spLocks noGrp="1"/>
          </p:cNvSpPr>
          <p:nvPr>
            <p:ph type="body" sz="quarter" idx="16" hasCustomPrompt="1"/>
          </p:nvPr>
        </p:nvSpPr>
        <p:spPr>
          <a:xfrm>
            <a:off x="10691813" y="16017240"/>
            <a:ext cx="9556494" cy="5538256"/>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3" name="Text Placeholder 22">
            <a:extLst>
              <a:ext uri="{FF2B5EF4-FFF2-40B4-BE49-F238E27FC236}">
                <a16:creationId xmlns:a16="http://schemas.microsoft.com/office/drawing/2014/main" id="{66DAA4ED-340C-4246-B7F0-B52B520FDAF1}"/>
              </a:ext>
            </a:extLst>
          </p:cNvPr>
          <p:cNvSpPr>
            <a:spLocks noGrp="1"/>
          </p:cNvSpPr>
          <p:nvPr>
            <p:ph type="body" sz="quarter" idx="19" hasCustomPrompt="1"/>
          </p:nvPr>
        </p:nvSpPr>
        <p:spPr>
          <a:xfrm>
            <a:off x="877253" y="8153400"/>
            <a:ext cx="8674945" cy="611124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
        <p:nvSpPr>
          <p:cNvPr id="25" name="Text Placeholder 22">
            <a:extLst>
              <a:ext uri="{FF2B5EF4-FFF2-40B4-BE49-F238E27FC236}">
                <a16:creationId xmlns:a16="http://schemas.microsoft.com/office/drawing/2014/main" id="{963B11F0-F9AF-4873-938F-13AB083502F2}"/>
              </a:ext>
            </a:extLst>
          </p:cNvPr>
          <p:cNvSpPr>
            <a:spLocks noGrp="1"/>
          </p:cNvSpPr>
          <p:nvPr>
            <p:ph type="body" sz="quarter" idx="21" hasCustomPrompt="1"/>
          </p:nvPr>
        </p:nvSpPr>
        <p:spPr>
          <a:xfrm>
            <a:off x="877253" y="21555496"/>
            <a:ext cx="8546012" cy="7358558"/>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a:p>
            <a:pPr lvl="0"/>
            <a:r>
              <a:rPr lang="ar-SY" dirty="0"/>
              <a:t>المرجع الرابع </a:t>
            </a:r>
          </a:p>
          <a:p>
            <a:pPr lvl="0"/>
            <a:r>
              <a:rPr lang="ar-SY" dirty="0"/>
              <a:t>المرجع الخامس</a:t>
            </a:r>
          </a:p>
          <a:p>
            <a:pPr lvl="0"/>
            <a:r>
              <a:rPr lang="ar-SY" dirty="0"/>
              <a:t>المرجع السادس</a:t>
            </a:r>
          </a:p>
          <a:p>
            <a:pPr lvl="0"/>
            <a:r>
              <a:rPr lang="ar-SY" dirty="0"/>
              <a:t>المرجع السابع</a:t>
            </a:r>
            <a:endParaRPr lang="en-US" dirty="0"/>
          </a:p>
        </p:txBody>
      </p:sp>
      <p:sp>
        <p:nvSpPr>
          <p:cNvPr id="26" name="Picture Placeholder 25">
            <a:extLst>
              <a:ext uri="{FF2B5EF4-FFF2-40B4-BE49-F238E27FC236}">
                <a16:creationId xmlns:a16="http://schemas.microsoft.com/office/drawing/2014/main" id="{874D4E7A-B084-4AB6-9C63-437824188811}"/>
              </a:ext>
            </a:extLst>
          </p:cNvPr>
          <p:cNvSpPr>
            <a:spLocks noGrp="1"/>
          </p:cNvSpPr>
          <p:nvPr>
            <p:ph type="pic" sz="quarter" idx="22" hasCustomPrompt="1"/>
          </p:nvPr>
        </p:nvSpPr>
        <p:spPr>
          <a:xfrm>
            <a:off x="877253" y="14649414"/>
            <a:ext cx="8664954" cy="4700147"/>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4" name="Text Placeholder 22">
            <a:extLst>
              <a:ext uri="{FF2B5EF4-FFF2-40B4-BE49-F238E27FC236}">
                <a16:creationId xmlns:a16="http://schemas.microsoft.com/office/drawing/2014/main" id="{143B6EBF-6199-46CB-8B16-9751580B581F}"/>
              </a:ext>
            </a:extLst>
          </p:cNvPr>
          <p:cNvSpPr>
            <a:spLocks noGrp="1"/>
          </p:cNvSpPr>
          <p:nvPr>
            <p:ph type="body" sz="quarter" idx="23" hasCustomPrompt="1"/>
          </p:nvPr>
        </p:nvSpPr>
        <p:spPr>
          <a:xfrm>
            <a:off x="10744200" y="23437636"/>
            <a:ext cx="9556494" cy="5637552"/>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 البحث عن نص بديل لا علاقة له بالموضوع الذى يتحدث عنه التصميم فيظهر بشكل لا يليق.</a:t>
            </a:r>
          </a:p>
          <a:p>
            <a:pPr lvl="0"/>
            <a:endParaRPr lang="ar-SY" dirty="0"/>
          </a:p>
          <a:p>
            <a:pPr lvl="0"/>
            <a:endParaRPr lang="en-US" dirty="0"/>
          </a:p>
        </p:txBody>
      </p:sp>
    </p:spTree>
    <p:extLst>
      <p:ext uri="{BB962C8B-B14F-4D97-AF65-F5344CB8AC3E}">
        <p14:creationId xmlns:p14="http://schemas.microsoft.com/office/powerpoint/2010/main" val="88615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النموذج الرابع">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6F00167E-C40E-4E4B-A4CA-B0C9F086F9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21383625" cy="30234211"/>
          </a:xfrm>
          <a:prstGeom prst="rect">
            <a:avLst/>
          </a:prstGeom>
        </p:spPr>
      </p:pic>
      <p:pic>
        <p:nvPicPr>
          <p:cNvPr id="9" name="Graphic 8">
            <a:extLst>
              <a:ext uri="{FF2B5EF4-FFF2-40B4-BE49-F238E27FC236}">
                <a16:creationId xmlns:a16="http://schemas.microsoft.com/office/drawing/2014/main" id="{CFB17084-E79D-40E4-B81F-D2D96CCB5A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10" name="Graphic 9">
            <a:extLst>
              <a:ext uri="{FF2B5EF4-FFF2-40B4-BE49-F238E27FC236}">
                <a16:creationId xmlns:a16="http://schemas.microsoft.com/office/drawing/2014/main" id="{7292FA10-781D-46CC-8A4A-4E9E837831E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5" name="Text Placeholder 14">
            <a:extLst>
              <a:ext uri="{FF2B5EF4-FFF2-40B4-BE49-F238E27FC236}">
                <a16:creationId xmlns:a16="http://schemas.microsoft.com/office/drawing/2014/main" id="{20DB5DC2-59AF-40B0-A19A-B2D4AB9ED159}"/>
              </a:ext>
            </a:extLst>
          </p:cNvPr>
          <p:cNvSpPr>
            <a:spLocks noGrp="1"/>
          </p:cNvSpPr>
          <p:nvPr>
            <p:ph type="body" sz="quarter" idx="10" hasCustomPrompt="1"/>
          </p:nvPr>
        </p:nvSpPr>
        <p:spPr>
          <a:xfrm>
            <a:off x="1676400" y="32385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6" name="Text Placeholder 14">
            <a:extLst>
              <a:ext uri="{FF2B5EF4-FFF2-40B4-BE49-F238E27FC236}">
                <a16:creationId xmlns:a16="http://schemas.microsoft.com/office/drawing/2014/main" id="{330F7DC0-B18C-4268-AB44-F9C9B9D5B15C}"/>
              </a:ext>
            </a:extLst>
          </p:cNvPr>
          <p:cNvSpPr>
            <a:spLocks noGrp="1"/>
          </p:cNvSpPr>
          <p:nvPr>
            <p:ph type="body" sz="quarter" idx="11" hasCustomPrompt="1"/>
          </p:nvPr>
        </p:nvSpPr>
        <p:spPr>
          <a:xfrm>
            <a:off x="1676400" y="43338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7" name="Text Placeholder 14">
            <a:extLst>
              <a:ext uri="{FF2B5EF4-FFF2-40B4-BE49-F238E27FC236}">
                <a16:creationId xmlns:a16="http://schemas.microsoft.com/office/drawing/2014/main" id="{C71E44EA-9B85-408E-888D-FA481EA468B1}"/>
              </a:ext>
            </a:extLst>
          </p:cNvPr>
          <p:cNvSpPr>
            <a:spLocks noGrp="1"/>
          </p:cNvSpPr>
          <p:nvPr>
            <p:ph type="body" sz="quarter" idx="12" hasCustomPrompt="1"/>
          </p:nvPr>
        </p:nvSpPr>
        <p:spPr>
          <a:xfrm>
            <a:off x="1676400" y="54291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9" name="TextBox 18">
            <a:extLst>
              <a:ext uri="{FF2B5EF4-FFF2-40B4-BE49-F238E27FC236}">
                <a16:creationId xmlns:a16="http://schemas.microsoft.com/office/drawing/2014/main" id="{54C2FC36-453E-44F7-923A-FFDBB1F4226B}"/>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20" name="Text Placeholder 21">
            <a:extLst>
              <a:ext uri="{FF2B5EF4-FFF2-40B4-BE49-F238E27FC236}">
                <a16:creationId xmlns:a16="http://schemas.microsoft.com/office/drawing/2014/main" id="{697F4B63-FAD8-427F-AF17-46350BA0FAB9}"/>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21" name="Text Placeholder 22">
            <a:extLst>
              <a:ext uri="{FF2B5EF4-FFF2-40B4-BE49-F238E27FC236}">
                <a16:creationId xmlns:a16="http://schemas.microsoft.com/office/drawing/2014/main" id="{6828A924-A1AA-4EDC-837D-D496CDAA066E}"/>
              </a:ext>
            </a:extLst>
          </p:cNvPr>
          <p:cNvSpPr>
            <a:spLocks noGrp="1"/>
          </p:cNvSpPr>
          <p:nvPr>
            <p:ph type="body" sz="quarter" idx="15" hasCustomPrompt="1"/>
          </p:nvPr>
        </p:nvSpPr>
        <p:spPr>
          <a:xfrm>
            <a:off x="147828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2" name="Text Placeholder 22">
            <a:extLst>
              <a:ext uri="{FF2B5EF4-FFF2-40B4-BE49-F238E27FC236}">
                <a16:creationId xmlns:a16="http://schemas.microsoft.com/office/drawing/2014/main" id="{D973BFD6-F992-4802-9AFC-82F60B013E36}"/>
              </a:ext>
            </a:extLst>
          </p:cNvPr>
          <p:cNvSpPr>
            <a:spLocks noGrp="1"/>
          </p:cNvSpPr>
          <p:nvPr>
            <p:ph type="body" sz="quarter" idx="16" hasCustomPrompt="1"/>
          </p:nvPr>
        </p:nvSpPr>
        <p:spPr>
          <a:xfrm>
            <a:off x="8001000" y="11963400"/>
            <a:ext cx="5731275" cy="84201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3" name="Text Placeholder 22">
            <a:extLst>
              <a:ext uri="{FF2B5EF4-FFF2-40B4-BE49-F238E27FC236}">
                <a16:creationId xmlns:a16="http://schemas.microsoft.com/office/drawing/2014/main" id="{AD276725-90A6-485D-8C45-35A83ADA1588}"/>
              </a:ext>
            </a:extLst>
          </p:cNvPr>
          <p:cNvSpPr>
            <a:spLocks noGrp="1"/>
          </p:cNvSpPr>
          <p:nvPr>
            <p:ph type="body" sz="quarter" idx="17" hasCustomPrompt="1"/>
          </p:nvPr>
        </p:nvSpPr>
        <p:spPr>
          <a:xfrm>
            <a:off x="869550" y="11963400"/>
            <a:ext cx="5966625" cy="5029200"/>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a:t>
            </a:r>
            <a:endParaRPr lang="en-US" dirty="0"/>
          </a:p>
        </p:txBody>
      </p:sp>
      <p:sp>
        <p:nvSpPr>
          <p:cNvPr id="24" name="Picture Placeholder 25">
            <a:extLst>
              <a:ext uri="{FF2B5EF4-FFF2-40B4-BE49-F238E27FC236}">
                <a16:creationId xmlns:a16="http://schemas.microsoft.com/office/drawing/2014/main" id="{503E1249-431C-41ED-980F-07375D22A65D}"/>
              </a:ext>
            </a:extLst>
          </p:cNvPr>
          <p:cNvSpPr>
            <a:spLocks noGrp="1"/>
          </p:cNvSpPr>
          <p:nvPr>
            <p:ph type="pic" sz="quarter" idx="18" hasCustomPrompt="1"/>
          </p:nvPr>
        </p:nvSpPr>
        <p:spPr>
          <a:xfrm>
            <a:off x="869550" y="17219647"/>
            <a:ext cx="5966625" cy="3163853"/>
          </a:xfrm>
          <a:prstGeom prst="rect">
            <a:avLst/>
          </a:prstGeom>
        </p:spPr>
        <p:txBody>
          <a:bodyPr/>
          <a:lstStyle>
            <a:lvl1pPr marL="0" indent="0" algn="ctr" rtl="1">
              <a:lnSpc>
                <a:spcPct val="15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6" name="Text Placeholder 22">
            <a:extLst>
              <a:ext uri="{FF2B5EF4-FFF2-40B4-BE49-F238E27FC236}">
                <a16:creationId xmlns:a16="http://schemas.microsoft.com/office/drawing/2014/main" id="{5D6B48C0-4A65-446F-A87D-800478052B09}"/>
              </a:ext>
            </a:extLst>
          </p:cNvPr>
          <p:cNvSpPr>
            <a:spLocks noGrp="1"/>
          </p:cNvSpPr>
          <p:nvPr>
            <p:ph type="body" sz="quarter" idx="19" hasCustomPrompt="1"/>
          </p:nvPr>
        </p:nvSpPr>
        <p:spPr>
          <a:xfrm>
            <a:off x="869550" y="22174200"/>
            <a:ext cx="19644525" cy="3389347"/>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r>
              <a:rPr lang="ar-SY" dirty="0"/>
              <a:t>ومن هنا وجب على المصمم أن يضع نصوصا مؤقتة على التصميم ليظهر للعميل الشكل كاملاً،دور مولد النص العربى أن يوفر على المصمم عناء</a:t>
            </a:r>
          </a:p>
          <a:p>
            <a:pPr lvl="0"/>
            <a:endParaRPr lang="en-US" dirty="0"/>
          </a:p>
        </p:txBody>
      </p:sp>
      <p:sp>
        <p:nvSpPr>
          <p:cNvPr id="27" name="Text Placeholder 22">
            <a:extLst>
              <a:ext uri="{FF2B5EF4-FFF2-40B4-BE49-F238E27FC236}">
                <a16:creationId xmlns:a16="http://schemas.microsoft.com/office/drawing/2014/main" id="{535183A9-CA1F-4501-86C4-DBE3BD83B339}"/>
              </a:ext>
            </a:extLst>
          </p:cNvPr>
          <p:cNvSpPr>
            <a:spLocks noGrp="1"/>
          </p:cNvSpPr>
          <p:nvPr>
            <p:ph type="body" sz="quarter" idx="20" hasCustomPrompt="1"/>
          </p:nvPr>
        </p:nvSpPr>
        <p:spPr>
          <a:xfrm>
            <a:off x="869550" y="79743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8" name="Text Placeholder 22">
            <a:extLst>
              <a:ext uri="{FF2B5EF4-FFF2-40B4-BE49-F238E27FC236}">
                <a16:creationId xmlns:a16="http://schemas.microsoft.com/office/drawing/2014/main" id="{F90E1D1B-8282-4BA6-8352-913A505E7FED}"/>
              </a:ext>
            </a:extLst>
          </p:cNvPr>
          <p:cNvSpPr>
            <a:spLocks noGrp="1"/>
          </p:cNvSpPr>
          <p:nvPr>
            <p:ph type="body" sz="quarter" idx="21" hasCustomPrompt="1"/>
          </p:nvPr>
        </p:nvSpPr>
        <p:spPr>
          <a:xfrm>
            <a:off x="869550" y="27065868"/>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Tree>
    <p:extLst>
      <p:ext uri="{BB962C8B-B14F-4D97-AF65-F5344CB8AC3E}">
        <p14:creationId xmlns:p14="http://schemas.microsoft.com/office/powerpoint/2010/main" val="318655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النموذج السادس">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94CE640-1DF4-47AE-8A47-EC90678B03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98" y="0"/>
            <a:ext cx="21387923" cy="30240288"/>
          </a:xfrm>
          <a:prstGeom prst="rect">
            <a:avLst/>
          </a:prstGeom>
        </p:spPr>
      </p:pic>
      <p:pic>
        <p:nvPicPr>
          <p:cNvPr id="7" name="Graphic 6">
            <a:extLst>
              <a:ext uri="{FF2B5EF4-FFF2-40B4-BE49-F238E27FC236}">
                <a16:creationId xmlns:a16="http://schemas.microsoft.com/office/drawing/2014/main" id="{8F5491F1-A0F4-497E-8930-BAC9590E451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id="{81C44E4A-5EF2-452A-9AAC-DF602411731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40079" y="1056799"/>
            <a:ext cx="2011680" cy="2011680"/>
          </a:xfrm>
          <a:prstGeom prst="rect">
            <a:avLst/>
          </a:prstGeom>
        </p:spPr>
      </p:pic>
      <p:sp>
        <p:nvSpPr>
          <p:cNvPr id="13" name="Text Placeholder 14">
            <a:extLst>
              <a:ext uri="{FF2B5EF4-FFF2-40B4-BE49-F238E27FC236}">
                <a16:creationId xmlns:a16="http://schemas.microsoft.com/office/drawing/2014/main" id="{BA3B0205-9013-4610-B561-ED99015BB62F}"/>
              </a:ext>
            </a:extLst>
          </p:cNvPr>
          <p:cNvSpPr>
            <a:spLocks noGrp="1"/>
          </p:cNvSpPr>
          <p:nvPr>
            <p:ph type="body" sz="quarter" idx="10" hasCustomPrompt="1"/>
          </p:nvPr>
        </p:nvSpPr>
        <p:spPr>
          <a:xfrm>
            <a:off x="1676400" y="3390900"/>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يُوضع العنوان الخاص بالمشروع في هذه المساحة</a:t>
            </a:r>
            <a:endParaRPr lang="en-US" dirty="0"/>
          </a:p>
        </p:txBody>
      </p:sp>
      <p:sp>
        <p:nvSpPr>
          <p:cNvPr id="14" name="Text Placeholder 14">
            <a:extLst>
              <a:ext uri="{FF2B5EF4-FFF2-40B4-BE49-F238E27FC236}">
                <a16:creationId xmlns:a16="http://schemas.microsoft.com/office/drawing/2014/main" id="{4FCC593A-261C-4C49-A759-95827F0DDEFB}"/>
              </a:ext>
            </a:extLst>
          </p:cNvPr>
          <p:cNvSpPr>
            <a:spLocks noGrp="1"/>
          </p:cNvSpPr>
          <p:nvPr>
            <p:ph type="body" sz="quarter" idx="11" hasCustomPrompt="1"/>
          </p:nvPr>
        </p:nvSpPr>
        <p:spPr>
          <a:xfrm>
            <a:off x="1676400" y="4486241"/>
            <a:ext cx="18135600" cy="876300"/>
          </a:xfrm>
          <a:prstGeom prst="rect">
            <a:avLst/>
          </a:prstGeom>
        </p:spPr>
        <p:txBody>
          <a:bodyPr/>
          <a:lstStyle>
            <a:lvl1pPr marL="0" indent="0" algn="ctr" rtl="1">
              <a:buNone/>
              <a:defRPr lang="en-US" sz="54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en-US" dirty="0"/>
              <a:t>Project tittle here in English </a:t>
            </a:r>
          </a:p>
        </p:txBody>
      </p:sp>
      <p:sp>
        <p:nvSpPr>
          <p:cNvPr id="15" name="Text Placeholder 14">
            <a:extLst>
              <a:ext uri="{FF2B5EF4-FFF2-40B4-BE49-F238E27FC236}">
                <a16:creationId xmlns:a16="http://schemas.microsoft.com/office/drawing/2014/main" id="{8DCFC21A-E739-4370-8D7A-84B6C5B647AA}"/>
              </a:ext>
            </a:extLst>
          </p:cNvPr>
          <p:cNvSpPr>
            <a:spLocks noGrp="1"/>
          </p:cNvSpPr>
          <p:nvPr>
            <p:ph type="body" sz="quarter" idx="12" hasCustomPrompt="1"/>
          </p:nvPr>
        </p:nvSpPr>
        <p:spPr>
          <a:xfrm>
            <a:off x="1676400" y="5581582"/>
            <a:ext cx="18135600" cy="533400"/>
          </a:xfrm>
          <a:prstGeom prst="rect">
            <a:avLst/>
          </a:prstGeom>
        </p:spPr>
        <p:txBody>
          <a:bodyPr/>
          <a:lstStyle>
            <a:lvl1pPr marL="0" indent="0" algn="ctr" rtl="1">
              <a:buNone/>
              <a:defRPr lang="en-US" sz="3000" smtClean="0"/>
            </a:lvl1pPr>
            <a:lvl2pPr marL="1069162" indent="0" algn="ctr" rtl="1">
              <a:buNone/>
              <a:defRPr lang="en-US" smtClean="0"/>
            </a:lvl2pPr>
            <a:lvl3pPr marL="2138325" indent="0" algn="ctr" rtl="1">
              <a:buNone/>
              <a:defRPr lang="en-US" smtClean="0"/>
            </a:lvl3pPr>
            <a:lvl4pPr marL="3207487" indent="0" algn="ctr" rtl="1">
              <a:buNone/>
              <a:defRPr lang="en-US" smtClean="0"/>
            </a:lvl4pPr>
            <a:lvl5pPr marL="4276649" indent="0" algn="ctr" rtl="1">
              <a:buNone/>
              <a:defRPr lang="en-US"/>
            </a:lvl5pPr>
          </a:lstStyle>
          <a:p>
            <a:pPr lvl="0"/>
            <a:r>
              <a:rPr lang="ar-SY" dirty="0"/>
              <a:t>اسم صاحب رسالة الماجستير</a:t>
            </a:r>
            <a:endParaRPr lang="en-US" dirty="0"/>
          </a:p>
        </p:txBody>
      </p:sp>
      <p:sp>
        <p:nvSpPr>
          <p:cNvPr id="17" name="TextBox 16">
            <a:extLst>
              <a:ext uri="{FF2B5EF4-FFF2-40B4-BE49-F238E27FC236}">
                <a16:creationId xmlns:a16="http://schemas.microsoft.com/office/drawing/2014/main" id="{8A6B21BA-0E22-4549-B1E9-942055976BC2}"/>
              </a:ext>
            </a:extLst>
          </p:cNvPr>
          <p:cNvSpPr txBox="1"/>
          <p:nvPr userDrawn="1"/>
        </p:nvSpPr>
        <p:spPr>
          <a:xfrm>
            <a:off x="14500089" y="1270296"/>
            <a:ext cx="4123245" cy="977191"/>
          </a:xfrm>
          <a:prstGeom prst="rect">
            <a:avLst/>
          </a:prstGeom>
          <a:noFill/>
        </p:spPr>
        <p:txBody>
          <a:bodyPr wrap="none" rtlCol="0">
            <a:spAutoFit/>
          </a:bodyPr>
          <a:lstStyle/>
          <a:p>
            <a:pPr algn="r" rtl="1">
              <a:lnSpc>
                <a:spcPct val="150000"/>
              </a:lnSpc>
            </a:pPr>
            <a:r>
              <a:rPr lang="ar-SY" sz="2000" dirty="0"/>
              <a:t>جامعة دمشق</a:t>
            </a:r>
          </a:p>
          <a:p>
            <a:pPr algn="r" rtl="1">
              <a:lnSpc>
                <a:spcPct val="150000"/>
              </a:lnSpc>
            </a:pPr>
            <a:r>
              <a:rPr lang="ar-SY" sz="2000" dirty="0"/>
              <a:t>كلية الهندسة الميكانيكية والكهربائية</a:t>
            </a:r>
            <a:endParaRPr lang="en-US" sz="2000" dirty="0"/>
          </a:p>
        </p:txBody>
      </p:sp>
      <p:sp>
        <p:nvSpPr>
          <p:cNvPr id="18" name="Text Placeholder 21">
            <a:extLst>
              <a:ext uri="{FF2B5EF4-FFF2-40B4-BE49-F238E27FC236}">
                <a16:creationId xmlns:a16="http://schemas.microsoft.com/office/drawing/2014/main" id="{7F6F9379-DD1F-4D71-9906-C1399A573E40}"/>
              </a:ext>
            </a:extLst>
          </p:cNvPr>
          <p:cNvSpPr>
            <a:spLocks noGrp="1"/>
          </p:cNvSpPr>
          <p:nvPr>
            <p:ph type="body" sz="quarter" idx="14" hasCustomPrompt="1"/>
          </p:nvPr>
        </p:nvSpPr>
        <p:spPr>
          <a:xfrm>
            <a:off x="11633200" y="2387186"/>
            <a:ext cx="6896100" cy="373222"/>
          </a:xfrm>
          <a:prstGeom prst="rect">
            <a:avLst/>
          </a:prstGeom>
        </p:spPr>
        <p:txBody>
          <a:bodyPr/>
          <a:lstStyle>
            <a:lvl1pPr marL="0" indent="0" algn="r" rtl="1">
              <a:buNone/>
              <a:defRPr sz="2000"/>
            </a:lvl1pPr>
          </a:lstStyle>
          <a:p>
            <a:pPr lvl="0"/>
            <a:r>
              <a:rPr lang="ar-SY" sz="2000" dirty="0"/>
              <a:t>يُوضع اسم القسم : (مثال: قسم هندسة التصميم الميكانيكي)</a:t>
            </a:r>
            <a:endParaRPr lang="en-US" dirty="0"/>
          </a:p>
        </p:txBody>
      </p:sp>
      <p:sp>
        <p:nvSpPr>
          <p:cNvPr id="19" name="Text Placeholder 22">
            <a:extLst>
              <a:ext uri="{FF2B5EF4-FFF2-40B4-BE49-F238E27FC236}">
                <a16:creationId xmlns:a16="http://schemas.microsoft.com/office/drawing/2014/main" id="{C4B3C33C-2974-4E5B-9AAE-058F348C32C1}"/>
              </a:ext>
            </a:extLst>
          </p:cNvPr>
          <p:cNvSpPr>
            <a:spLocks noGrp="1"/>
          </p:cNvSpPr>
          <p:nvPr>
            <p:ph type="body" sz="quarter" idx="21" hasCustomPrompt="1"/>
          </p:nvPr>
        </p:nvSpPr>
        <p:spPr>
          <a:xfrm>
            <a:off x="869550" y="27279365"/>
            <a:ext cx="19421421" cy="1904124"/>
          </a:xfrm>
          <a:prstGeom prst="rect">
            <a:avLst/>
          </a:prstGeom>
        </p:spPr>
        <p:txBody>
          <a:bodyPr/>
          <a:lstStyle>
            <a:lvl1pPr marL="457200" indent="-457200" algn="justLow" rtl="1">
              <a:buFont typeface="Arial" panose="020B0604020202020204" pitchFamily="34" charset="0"/>
              <a:buChar char="•"/>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المرجع الاول</a:t>
            </a:r>
          </a:p>
          <a:p>
            <a:pPr lvl="0"/>
            <a:r>
              <a:rPr lang="ar-SY" dirty="0"/>
              <a:t>المرجع الثاني</a:t>
            </a:r>
          </a:p>
          <a:p>
            <a:pPr lvl="0"/>
            <a:r>
              <a:rPr lang="ar-SY" dirty="0"/>
              <a:t>المرجع الثالث</a:t>
            </a:r>
          </a:p>
        </p:txBody>
      </p:sp>
      <p:sp>
        <p:nvSpPr>
          <p:cNvPr id="20" name="Text Placeholder 22">
            <a:extLst>
              <a:ext uri="{FF2B5EF4-FFF2-40B4-BE49-F238E27FC236}">
                <a16:creationId xmlns:a16="http://schemas.microsoft.com/office/drawing/2014/main" id="{A0AAB7DA-9744-44C8-BAFE-0BB5531C601F}"/>
              </a:ext>
            </a:extLst>
          </p:cNvPr>
          <p:cNvSpPr>
            <a:spLocks noGrp="1"/>
          </p:cNvSpPr>
          <p:nvPr>
            <p:ph type="body" sz="quarter" idx="20" hasCustomPrompt="1"/>
          </p:nvPr>
        </p:nvSpPr>
        <p:spPr>
          <a:xfrm>
            <a:off x="869550" y="7936231"/>
            <a:ext cx="196445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1" name="Text Placeholder 22">
            <a:extLst>
              <a:ext uri="{FF2B5EF4-FFF2-40B4-BE49-F238E27FC236}">
                <a16:creationId xmlns:a16="http://schemas.microsoft.com/office/drawing/2014/main" id="{4BEC0293-1715-4125-83DF-B79D281C0157}"/>
              </a:ext>
            </a:extLst>
          </p:cNvPr>
          <p:cNvSpPr>
            <a:spLocks noGrp="1"/>
          </p:cNvSpPr>
          <p:nvPr>
            <p:ph type="body" sz="quarter" idx="22" hasCustomPrompt="1"/>
          </p:nvPr>
        </p:nvSpPr>
        <p:spPr>
          <a:xfrm>
            <a:off x="869550" y="12051031"/>
            <a:ext cx="19568325" cy="2234628"/>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2" name="Picture Placeholder 25">
            <a:extLst>
              <a:ext uri="{FF2B5EF4-FFF2-40B4-BE49-F238E27FC236}">
                <a16:creationId xmlns:a16="http://schemas.microsoft.com/office/drawing/2014/main" id="{CC432BF3-15E9-4805-BD89-E0CC3E8E0E3A}"/>
              </a:ext>
            </a:extLst>
          </p:cNvPr>
          <p:cNvSpPr>
            <a:spLocks noGrp="1"/>
          </p:cNvSpPr>
          <p:nvPr>
            <p:ph type="pic" sz="quarter" idx="23" hasCustomPrompt="1"/>
          </p:nvPr>
        </p:nvSpPr>
        <p:spPr>
          <a:xfrm>
            <a:off x="869551" y="16165832"/>
            <a:ext cx="6331350" cy="3481800"/>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3" name="Text Placeholder 22">
            <a:extLst>
              <a:ext uri="{FF2B5EF4-FFF2-40B4-BE49-F238E27FC236}">
                <a16:creationId xmlns:a16="http://schemas.microsoft.com/office/drawing/2014/main" id="{DCD61653-B7F7-4228-9079-5F1051B43A29}"/>
              </a:ext>
            </a:extLst>
          </p:cNvPr>
          <p:cNvSpPr>
            <a:spLocks noGrp="1"/>
          </p:cNvSpPr>
          <p:nvPr>
            <p:ph type="body" sz="quarter" idx="24" hasCustomPrompt="1"/>
          </p:nvPr>
        </p:nvSpPr>
        <p:spPr>
          <a:xfrm>
            <a:off x="7628427" y="16584320"/>
            <a:ext cx="12885648" cy="3063311"/>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
        <p:nvSpPr>
          <p:cNvPr id="24" name="Picture Placeholder 25">
            <a:extLst>
              <a:ext uri="{FF2B5EF4-FFF2-40B4-BE49-F238E27FC236}">
                <a16:creationId xmlns:a16="http://schemas.microsoft.com/office/drawing/2014/main" id="{A10FB1DF-2F8E-4238-B9CB-9E789EA8D0CA}"/>
              </a:ext>
            </a:extLst>
          </p:cNvPr>
          <p:cNvSpPr>
            <a:spLocks noGrp="1"/>
          </p:cNvSpPr>
          <p:nvPr>
            <p:ph type="pic" sz="quarter" idx="25" hasCustomPrompt="1"/>
          </p:nvPr>
        </p:nvSpPr>
        <p:spPr>
          <a:xfrm>
            <a:off x="869551" y="21491802"/>
            <a:ext cx="6331350" cy="4113504"/>
          </a:xfrm>
          <a:prstGeom prst="rect">
            <a:avLst/>
          </a:prstGeom>
        </p:spPr>
        <p:txBody>
          <a:bodyPr/>
          <a:lstStyle>
            <a:lvl1pPr marL="0" indent="0" algn="ctr" rtl="1">
              <a:lnSpc>
                <a:spcPct val="300000"/>
              </a:lnSpc>
              <a:buNone/>
              <a:defRPr sz="2400"/>
            </a:lvl1pPr>
          </a:lstStyle>
          <a:p>
            <a:r>
              <a:rPr lang="ar-SY" dirty="0"/>
              <a:t>هنا توضع صورة توضيحية للمشروع</a:t>
            </a:r>
          </a:p>
          <a:p>
            <a:r>
              <a:rPr lang="ar-SY" dirty="0"/>
              <a:t>فقط اضغط على اشارة الصورة في منتصف المستطيل</a:t>
            </a:r>
            <a:endParaRPr lang="en-US" dirty="0"/>
          </a:p>
        </p:txBody>
      </p:sp>
      <p:sp>
        <p:nvSpPr>
          <p:cNvPr id="25" name="Text Placeholder 22">
            <a:extLst>
              <a:ext uri="{FF2B5EF4-FFF2-40B4-BE49-F238E27FC236}">
                <a16:creationId xmlns:a16="http://schemas.microsoft.com/office/drawing/2014/main" id="{AE54AFCA-4DCF-4E46-ABAA-1150771998EE}"/>
              </a:ext>
            </a:extLst>
          </p:cNvPr>
          <p:cNvSpPr>
            <a:spLocks noGrp="1"/>
          </p:cNvSpPr>
          <p:nvPr>
            <p:ph type="body" sz="quarter" idx="26" hasCustomPrompt="1"/>
          </p:nvPr>
        </p:nvSpPr>
        <p:spPr>
          <a:xfrm>
            <a:off x="7628427" y="21491802"/>
            <a:ext cx="12885648" cy="4113504"/>
          </a:xfrm>
          <a:prstGeom prst="rect">
            <a:avLst/>
          </a:prstGeom>
        </p:spPr>
        <p:txBody>
          <a:bodyPr/>
          <a:lstStyle>
            <a:lvl1pPr marL="0" indent="0" algn="justLow" rtl="1">
              <a:buNone/>
              <a:defRPr sz="2800"/>
            </a:lvl1pPr>
            <a:lvl2pPr marL="1069162" indent="0" algn="r" rtl="1">
              <a:buNone/>
              <a:defRPr/>
            </a:lvl2pPr>
            <a:lvl3pPr marL="2138325" indent="0" algn="r" rtl="1">
              <a:buNone/>
              <a:defRPr/>
            </a:lvl3pPr>
            <a:lvl4pPr marL="3207487" indent="0" algn="r" rtl="1">
              <a:buNone/>
              <a:defRPr/>
            </a:lvl4pPr>
            <a:lvl5pPr marL="4276649" indent="0" algn="r" rtl="1">
              <a:buNone/>
              <a:defRPr/>
            </a:lvl5pPr>
          </a:lstStyle>
          <a:p>
            <a:pPr lvl="0"/>
            <a:r>
              <a:rPr lang="ar-SY" dirty="0"/>
              <a:t>هذا النص هو مثال لنص يمكن أن يستبدل في نفس المساحة، لقد تم توليد هذا النص من مولد النص العربى، حيث يمكنك أن تولد مثل هذا النص أو العديد من النصوص الأخرى إضافة إلى زيادة عدد الحروف التى يولدها التطبيق.</a:t>
            </a:r>
          </a:p>
          <a:p>
            <a:pPr lvl="0"/>
            <a:r>
              <a:rPr lang="ar-SY" dirty="0"/>
              <a:t>إذا كنت تحتاج إلى عدد أكبر من الفقرات يتيح لك مولد النص العربى زيادة عدد الفقرات كما تريد، النص لن يبدو مقسما ولا يحوي أخطاء لغوية، مولد النص العربى مفيد لمصممي المواقع على وجه الخصوص، حيث يحتاج العميل فى كثير من الأحيان أن يطلع على صورة حقيقية لتصميم الموقع.</a:t>
            </a:r>
          </a:p>
          <a:p>
            <a:pPr lvl="0"/>
            <a:endParaRPr lang="en-US" dirty="0"/>
          </a:p>
        </p:txBody>
      </p:sp>
    </p:spTree>
    <p:extLst>
      <p:ext uri="{BB962C8B-B14F-4D97-AF65-F5344CB8AC3E}">
        <p14:creationId xmlns:p14="http://schemas.microsoft.com/office/powerpoint/2010/main" val="1876664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923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1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39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98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113A4BED-DAD1-4FA4-ADBD-585846D1100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8731866" y="1056799"/>
            <a:ext cx="2011680" cy="2011680"/>
          </a:xfrm>
          <a:prstGeom prst="rect">
            <a:avLst/>
          </a:prstGeom>
        </p:spPr>
      </p:pic>
      <p:pic>
        <p:nvPicPr>
          <p:cNvPr id="8" name="Graphic 7">
            <a:extLst>
              <a:ext uri="{FF2B5EF4-FFF2-40B4-BE49-F238E27FC236}">
                <a16:creationId xmlns:a16="http://schemas.microsoft.com/office/drawing/2014/main" id="{E62CA565-A9EA-48FB-84B4-4C244D3959A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40079" y="1056799"/>
            <a:ext cx="2011680" cy="2011680"/>
          </a:xfrm>
          <a:prstGeom prst="rect">
            <a:avLst/>
          </a:prstGeom>
        </p:spPr>
      </p:pic>
    </p:spTree>
    <p:extLst>
      <p:ext uri="{BB962C8B-B14F-4D97-AF65-F5344CB8AC3E}">
        <p14:creationId xmlns:p14="http://schemas.microsoft.com/office/powerpoint/2010/main" val="4141789604"/>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8" r:id="rId5"/>
    <p:sldLayoutId id="2147483669" r:id="rId6"/>
    <p:sldLayoutId id="2147483670" r:id="rId7"/>
    <p:sldLayoutId id="2147483671" r:id="rId8"/>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863776-5131-44F2-8E9D-A4E8C36E705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7C1B4AC8-0CDE-4881-989E-B3861314FA95}"/>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4550B31C-3904-4809-8C8E-ACBC58126342}"/>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8A1D0515-DFB0-4BAC-8118-C4BF5D700927}"/>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527D1516-F5F4-47B2-9065-8D5C6B0F27C7}"/>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1910C507-D1FE-4AE2-B93E-BF7ACC448F82}"/>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DF8C99CE-EC97-4365-BA04-DA1216E54657}"/>
              </a:ext>
            </a:extLst>
          </p:cNvPr>
          <p:cNvSpPr>
            <a:spLocks noGrp="1"/>
          </p:cNvSpPr>
          <p:nvPr>
            <p:ph type="body" sz="quarter" idx="17"/>
          </p:nvPr>
        </p:nvSpPr>
        <p:spPr/>
        <p:txBody>
          <a:bodyPr/>
          <a:lstStyle/>
          <a:p>
            <a:endParaRPr lang="en-US"/>
          </a:p>
        </p:txBody>
      </p:sp>
      <p:sp>
        <p:nvSpPr>
          <p:cNvPr id="10" name="Picture Placeholder 9">
            <a:extLst>
              <a:ext uri="{FF2B5EF4-FFF2-40B4-BE49-F238E27FC236}">
                <a16:creationId xmlns:a16="http://schemas.microsoft.com/office/drawing/2014/main" id="{F2BADC42-89CD-4BC2-A5B7-8C1E3BD0F00C}"/>
              </a:ext>
            </a:extLst>
          </p:cNvPr>
          <p:cNvSpPr>
            <a:spLocks noGrp="1"/>
          </p:cNvSpPr>
          <p:nvPr>
            <p:ph type="pic" sz="quarter" idx="18"/>
          </p:nvPr>
        </p:nvSpPr>
        <p:spPr/>
        <p:txBody>
          <a:bodyPr/>
          <a:lstStyle/>
          <a:p>
            <a:endParaRPr lang="en-GB"/>
          </a:p>
        </p:txBody>
      </p:sp>
      <p:sp>
        <p:nvSpPr>
          <p:cNvPr id="11" name="Text Placeholder 10">
            <a:extLst>
              <a:ext uri="{FF2B5EF4-FFF2-40B4-BE49-F238E27FC236}">
                <a16:creationId xmlns:a16="http://schemas.microsoft.com/office/drawing/2014/main" id="{CBB59E8D-7593-4EDB-A568-10ECC3A1FAD1}"/>
              </a:ext>
            </a:extLst>
          </p:cNvPr>
          <p:cNvSpPr>
            <a:spLocks noGrp="1"/>
          </p:cNvSpPr>
          <p:nvPr>
            <p:ph type="body" sz="quarter" idx="19"/>
          </p:nvPr>
        </p:nvSpPr>
        <p:spPr/>
        <p:txBody>
          <a:bodyPr/>
          <a:lstStyle/>
          <a:p>
            <a:endParaRPr lang="en-US"/>
          </a:p>
        </p:txBody>
      </p:sp>
      <p:sp>
        <p:nvSpPr>
          <p:cNvPr id="12" name="Text Placeholder 11">
            <a:extLst>
              <a:ext uri="{FF2B5EF4-FFF2-40B4-BE49-F238E27FC236}">
                <a16:creationId xmlns:a16="http://schemas.microsoft.com/office/drawing/2014/main" id="{551FEB07-11FD-4B09-98DF-B731256B98F8}"/>
              </a:ext>
            </a:extLst>
          </p:cNvPr>
          <p:cNvSpPr>
            <a:spLocks noGrp="1"/>
          </p:cNvSpPr>
          <p:nvPr>
            <p:ph type="body" sz="quarter" idx="20"/>
          </p:nvPr>
        </p:nvSpPr>
        <p:spPr/>
        <p:txBody>
          <a:bodyPr/>
          <a:lstStyle/>
          <a:p>
            <a:endParaRPr lang="en-US"/>
          </a:p>
        </p:txBody>
      </p:sp>
      <p:sp>
        <p:nvSpPr>
          <p:cNvPr id="13" name="Text Placeholder 12">
            <a:extLst>
              <a:ext uri="{FF2B5EF4-FFF2-40B4-BE49-F238E27FC236}">
                <a16:creationId xmlns:a16="http://schemas.microsoft.com/office/drawing/2014/main" id="{1794B559-8478-4975-B055-CB0339A4E4FF}"/>
              </a:ext>
            </a:extLst>
          </p:cNvPr>
          <p:cNvSpPr>
            <a:spLocks noGrp="1"/>
          </p:cNvSpPr>
          <p:nvPr>
            <p:ph type="body" sz="quarter" idx="21"/>
          </p:nvPr>
        </p:nvSpPr>
        <p:spPr/>
        <p:txBody>
          <a:bodyPr/>
          <a:lstStyle/>
          <a:p>
            <a:endParaRPr lang="en-US"/>
          </a:p>
        </p:txBody>
      </p:sp>
      <p:sp>
        <p:nvSpPr>
          <p:cNvPr id="15" name="TextBox 14">
            <a:extLst>
              <a:ext uri="{FF2B5EF4-FFF2-40B4-BE49-F238E27FC236}">
                <a16:creationId xmlns:a16="http://schemas.microsoft.com/office/drawing/2014/main" id="{DA626E9D-DF84-1CCA-724C-2F4412371DD5}"/>
              </a:ext>
            </a:extLst>
          </p:cNvPr>
          <p:cNvSpPr txBox="1"/>
          <p:nvPr/>
        </p:nvSpPr>
        <p:spPr>
          <a:xfrm>
            <a:off x="1571625" y="6036486"/>
            <a:ext cx="7942026" cy="646331"/>
          </a:xfrm>
          <a:prstGeom prst="rect">
            <a:avLst/>
          </a:prstGeom>
          <a:noFill/>
        </p:spPr>
        <p:txBody>
          <a:bodyPr wrap="square" rtlCol="0">
            <a:spAutoFit/>
          </a:bodyPr>
          <a:lstStyle/>
          <a:p>
            <a:pPr algn="r"/>
            <a:r>
              <a:rPr lang="ar-SY" sz="3600" dirty="0">
                <a:latin typeface="Arial" panose="020B0604020202020204" pitchFamily="34" charset="0"/>
                <a:cs typeface="Arial" panose="020B0604020202020204" pitchFamily="34" charset="0"/>
              </a:rPr>
              <a:t>المشرف المشارك:</a:t>
            </a:r>
            <a:endParaRPr lang="en-GB" sz="3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CEC29CC-A870-B6B2-47D0-36915869EDD0}"/>
              </a:ext>
            </a:extLst>
          </p:cNvPr>
          <p:cNvSpPr txBox="1"/>
          <p:nvPr/>
        </p:nvSpPr>
        <p:spPr>
          <a:xfrm>
            <a:off x="10691812" y="6036486"/>
            <a:ext cx="7176502" cy="646331"/>
          </a:xfrm>
          <a:prstGeom prst="rect">
            <a:avLst/>
          </a:prstGeom>
          <a:noFill/>
        </p:spPr>
        <p:txBody>
          <a:bodyPr wrap="square" rtlCol="0">
            <a:spAutoFit/>
          </a:bodyPr>
          <a:lstStyle/>
          <a:p>
            <a:pPr algn="r"/>
            <a:r>
              <a:rPr lang="ar-SY" sz="3600" dirty="0">
                <a:latin typeface="Arial" panose="020B0604020202020204" pitchFamily="34" charset="0"/>
                <a:cs typeface="Arial" panose="020B0604020202020204" pitchFamily="34" charset="0"/>
              </a:rPr>
              <a:t>الدكتور المشرف:</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25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F701AB-ECEB-46A7-B6EF-0C25BDF45F90}"/>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F0D85E14-D026-44E9-B4C0-1BD61A17270C}"/>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A21D3D9D-02C7-4B30-A30F-668C23806AB1}"/>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49A90C0D-5E4A-4A9D-A4EC-B7AC8ECCA042}"/>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id="{B000D5A3-2FD0-457A-B7E1-4E1EB0E35076}"/>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7C8A55E6-0CC4-4A6D-89DD-91EA310075AE}"/>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881A0463-4F86-4FFA-A568-8D9DF7D44886}"/>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254CF7C3-7BD3-48B8-917E-BEFB44CF5813}"/>
              </a:ext>
            </a:extLst>
          </p:cNvPr>
          <p:cNvSpPr>
            <a:spLocks noGrp="1"/>
          </p:cNvSpPr>
          <p:nvPr>
            <p:ph type="body" sz="quarter" idx="21"/>
          </p:nvPr>
        </p:nvSpPr>
        <p:spPr/>
        <p:txBody>
          <a:bodyPr/>
          <a:lstStyle/>
          <a:p>
            <a:endParaRPr lang="en-US"/>
          </a:p>
        </p:txBody>
      </p:sp>
      <p:sp>
        <p:nvSpPr>
          <p:cNvPr id="11" name="Picture Placeholder 10">
            <a:extLst>
              <a:ext uri="{FF2B5EF4-FFF2-40B4-BE49-F238E27FC236}">
                <a16:creationId xmlns:a16="http://schemas.microsoft.com/office/drawing/2014/main" id="{55336483-56EE-421F-801F-87AEBC90D03F}"/>
              </a:ext>
            </a:extLst>
          </p:cNvPr>
          <p:cNvSpPr>
            <a:spLocks noGrp="1"/>
          </p:cNvSpPr>
          <p:nvPr>
            <p:ph type="pic" sz="quarter" idx="22"/>
          </p:nvPr>
        </p:nvSpPr>
        <p:spPr/>
        <p:txBody>
          <a:bodyPr/>
          <a:lstStyle/>
          <a:p>
            <a:endParaRPr lang="en-GB"/>
          </a:p>
        </p:txBody>
      </p:sp>
      <p:sp>
        <p:nvSpPr>
          <p:cNvPr id="23" name="Text Placeholder 22">
            <a:extLst>
              <a:ext uri="{FF2B5EF4-FFF2-40B4-BE49-F238E27FC236}">
                <a16:creationId xmlns:a16="http://schemas.microsoft.com/office/drawing/2014/main" id="{AA39FD8E-A103-4712-8B20-62170915E1E3}"/>
              </a:ext>
            </a:extLst>
          </p:cNvPr>
          <p:cNvSpPr>
            <a:spLocks noGrp="1"/>
          </p:cNvSpPr>
          <p:nvPr>
            <p:ph type="body" sz="quarter" idx="23"/>
          </p:nvPr>
        </p:nvSpPr>
        <p:spPr/>
        <p:txBody>
          <a:bodyPr/>
          <a:lstStyle/>
          <a:p>
            <a:endParaRPr lang="en-US"/>
          </a:p>
        </p:txBody>
      </p:sp>
      <p:sp>
        <p:nvSpPr>
          <p:cNvPr id="12" name="TextBox 11">
            <a:extLst>
              <a:ext uri="{FF2B5EF4-FFF2-40B4-BE49-F238E27FC236}">
                <a16:creationId xmlns:a16="http://schemas.microsoft.com/office/drawing/2014/main" id="{CD35611C-E6E3-7240-48DE-1FE3A5175BA5}"/>
              </a:ext>
            </a:extLst>
          </p:cNvPr>
          <p:cNvSpPr txBox="1"/>
          <p:nvPr/>
        </p:nvSpPr>
        <p:spPr>
          <a:xfrm>
            <a:off x="1901825" y="6172253"/>
            <a:ext cx="7942026" cy="646331"/>
          </a:xfrm>
          <a:prstGeom prst="rect">
            <a:avLst/>
          </a:prstGeom>
          <a:noFill/>
        </p:spPr>
        <p:txBody>
          <a:bodyPr wrap="square" rtlCol="0">
            <a:spAutoFit/>
          </a:bodyPr>
          <a:lstStyle/>
          <a:p>
            <a:pPr algn="r"/>
            <a:r>
              <a:rPr lang="ar-SY" sz="3600" dirty="0">
                <a:latin typeface="Arial" panose="020B0604020202020204" pitchFamily="34" charset="0"/>
                <a:cs typeface="Arial" panose="020B0604020202020204" pitchFamily="34" charset="0"/>
              </a:rPr>
              <a:t>المشرف المشارك:</a:t>
            </a:r>
            <a:endParaRPr lang="en-GB" sz="3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1F6ED00-35C3-27CA-CFD4-61F6766CBD1D}"/>
              </a:ext>
            </a:extLst>
          </p:cNvPr>
          <p:cNvSpPr txBox="1"/>
          <p:nvPr/>
        </p:nvSpPr>
        <p:spPr>
          <a:xfrm>
            <a:off x="11022012" y="6172253"/>
            <a:ext cx="7176502" cy="646331"/>
          </a:xfrm>
          <a:prstGeom prst="rect">
            <a:avLst/>
          </a:prstGeom>
          <a:noFill/>
        </p:spPr>
        <p:txBody>
          <a:bodyPr wrap="square" rtlCol="0">
            <a:spAutoFit/>
          </a:bodyPr>
          <a:lstStyle/>
          <a:p>
            <a:pPr algn="r"/>
            <a:r>
              <a:rPr lang="ar-SY" sz="3600" dirty="0">
                <a:latin typeface="Arial" panose="020B0604020202020204" pitchFamily="34" charset="0"/>
                <a:cs typeface="Arial" panose="020B0604020202020204" pitchFamily="34" charset="0"/>
              </a:rPr>
              <a:t>الدكتور المشرف:</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0976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A7CA20A-DA6B-48B3-A428-1C0F78A40C78}"/>
              </a:ext>
            </a:extLst>
          </p:cNvPr>
          <p:cNvSpPr>
            <a:spLocks noGrp="1"/>
          </p:cNvSpPr>
          <p:nvPr>
            <p:ph type="body" sz="quarter" idx="10"/>
          </p:nvPr>
        </p:nvSpPr>
        <p:spPr/>
        <p:txBody>
          <a:bodyPr/>
          <a:lstStyle/>
          <a:p>
            <a:endParaRPr lang="en-US"/>
          </a:p>
        </p:txBody>
      </p:sp>
      <p:sp>
        <p:nvSpPr>
          <p:cNvPr id="15" name="Text Placeholder 14">
            <a:extLst>
              <a:ext uri="{FF2B5EF4-FFF2-40B4-BE49-F238E27FC236}">
                <a16:creationId xmlns:a16="http://schemas.microsoft.com/office/drawing/2014/main" id="{56F740E6-7C58-4939-A077-91A9BB447E5E}"/>
              </a:ext>
            </a:extLst>
          </p:cNvPr>
          <p:cNvSpPr>
            <a:spLocks noGrp="1"/>
          </p:cNvSpPr>
          <p:nvPr>
            <p:ph type="body" sz="quarter" idx="11"/>
          </p:nvPr>
        </p:nvSpPr>
        <p:spPr/>
        <p:txBody>
          <a:bodyPr/>
          <a:lstStyle/>
          <a:p>
            <a:endParaRPr lang="en-US"/>
          </a:p>
        </p:txBody>
      </p:sp>
      <p:sp>
        <p:nvSpPr>
          <p:cNvPr id="16" name="Text Placeholder 15">
            <a:extLst>
              <a:ext uri="{FF2B5EF4-FFF2-40B4-BE49-F238E27FC236}">
                <a16:creationId xmlns:a16="http://schemas.microsoft.com/office/drawing/2014/main" id="{A6A760E3-39ED-40CB-9A25-DD73FAAF49EE}"/>
              </a:ext>
            </a:extLst>
          </p:cNvPr>
          <p:cNvSpPr>
            <a:spLocks noGrp="1"/>
          </p:cNvSpPr>
          <p:nvPr>
            <p:ph type="body" sz="quarter" idx="12"/>
          </p:nvPr>
        </p:nvSpPr>
        <p:spPr/>
        <p:txBody>
          <a:bodyPr/>
          <a:lstStyle/>
          <a:p>
            <a:endParaRPr lang="en-US"/>
          </a:p>
        </p:txBody>
      </p:sp>
      <p:sp>
        <p:nvSpPr>
          <p:cNvPr id="18" name="Text Placeholder 17">
            <a:extLst>
              <a:ext uri="{FF2B5EF4-FFF2-40B4-BE49-F238E27FC236}">
                <a16:creationId xmlns:a16="http://schemas.microsoft.com/office/drawing/2014/main" id="{A7395FB7-9DCC-4471-A3F8-4AB99366916F}"/>
              </a:ext>
            </a:extLst>
          </p:cNvPr>
          <p:cNvSpPr>
            <a:spLocks noGrp="1"/>
          </p:cNvSpPr>
          <p:nvPr>
            <p:ph type="body" sz="quarter" idx="14"/>
          </p:nvPr>
        </p:nvSpPr>
        <p:spPr/>
        <p:txBody>
          <a:bodyPr/>
          <a:lstStyle/>
          <a:p>
            <a:endParaRPr lang="en-US"/>
          </a:p>
        </p:txBody>
      </p:sp>
      <p:sp>
        <p:nvSpPr>
          <p:cNvPr id="19" name="Text Placeholder 18">
            <a:extLst>
              <a:ext uri="{FF2B5EF4-FFF2-40B4-BE49-F238E27FC236}">
                <a16:creationId xmlns:a16="http://schemas.microsoft.com/office/drawing/2014/main" id="{11177935-E9E2-4A11-A26B-B96244B86089}"/>
              </a:ext>
            </a:extLst>
          </p:cNvPr>
          <p:cNvSpPr>
            <a:spLocks noGrp="1"/>
          </p:cNvSpPr>
          <p:nvPr>
            <p:ph type="body" sz="quarter" idx="15"/>
          </p:nvPr>
        </p:nvSpPr>
        <p:spPr/>
        <p:txBody>
          <a:bodyPr/>
          <a:lstStyle/>
          <a:p>
            <a:endParaRPr lang="en-US"/>
          </a:p>
        </p:txBody>
      </p:sp>
      <p:sp>
        <p:nvSpPr>
          <p:cNvPr id="20" name="Text Placeholder 19">
            <a:extLst>
              <a:ext uri="{FF2B5EF4-FFF2-40B4-BE49-F238E27FC236}">
                <a16:creationId xmlns:a16="http://schemas.microsoft.com/office/drawing/2014/main" id="{FF428FE8-676F-4310-A095-D14EB0643829}"/>
              </a:ext>
            </a:extLst>
          </p:cNvPr>
          <p:cNvSpPr>
            <a:spLocks noGrp="1"/>
          </p:cNvSpPr>
          <p:nvPr>
            <p:ph type="body" sz="quarter" idx="16"/>
          </p:nvPr>
        </p:nvSpPr>
        <p:spPr/>
        <p:txBody>
          <a:bodyPr/>
          <a:lstStyle/>
          <a:p>
            <a:endParaRPr lang="en-US"/>
          </a:p>
        </p:txBody>
      </p:sp>
      <p:sp>
        <p:nvSpPr>
          <p:cNvPr id="21" name="Text Placeholder 20">
            <a:extLst>
              <a:ext uri="{FF2B5EF4-FFF2-40B4-BE49-F238E27FC236}">
                <a16:creationId xmlns:a16="http://schemas.microsoft.com/office/drawing/2014/main" id="{C614B07B-0DD8-441E-930C-F5AD46300D6E}"/>
              </a:ext>
            </a:extLst>
          </p:cNvPr>
          <p:cNvSpPr>
            <a:spLocks noGrp="1"/>
          </p:cNvSpPr>
          <p:nvPr>
            <p:ph type="body" sz="quarter" idx="17"/>
          </p:nvPr>
        </p:nvSpPr>
        <p:spPr/>
        <p:txBody>
          <a:bodyPr/>
          <a:lstStyle/>
          <a:p>
            <a:endParaRPr lang="en-US"/>
          </a:p>
        </p:txBody>
      </p:sp>
      <p:sp>
        <p:nvSpPr>
          <p:cNvPr id="22" name="Picture Placeholder 21">
            <a:extLst>
              <a:ext uri="{FF2B5EF4-FFF2-40B4-BE49-F238E27FC236}">
                <a16:creationId xmlns:a16="http://schemas.microsoft.com/office/drawing/2014/main" id="{9BF2097B-BCB1-4979-9C87-DD21B1CA5E5F}"/>
              </a:ext>
            </a:extLst>
          </p:cNvPr>
          <p:cNvSpPr>
            <a:spLocks noGrp="1"/>
          </p:cNvSpPr>
          <p:nvPr>
            <p:ph type="pic" sz="quarter" idx="18"/>
          </p:nvPr>
        </p:nvSpPr>
        <p:spPr/>
        <p:txBody>
          <a:bodyPr/>
          <a:lstStyle/>
          <a:p>
            <a:endParaRPr lang="en-GB"/>
          </a:p>
        </p:txBody>
      </p:sp>
      <p:sp>
        <p:nvSpPr>
          <p:cNvPr id="23" name="Text Placeholder 22">
            <a:extLst>
              <a:ext uri="{FF2B5EF4-FFF2-40B4-BE49-F238E27FC236}">
                <a16:creationId xmlns:a16="http://schemas.microsoft.com/office/drawing/2014/main" id="{1F11D3A6-55FB-4B5A-9076-319B4EBFAC49}"/>
              </a:ext>
            </a:extLst>
          </p:cNvPr>
          <p:cNvSpPr>
            <a:spLocks noGrp="1"/>
          </p:cNvSpPr>
          <p:nvPr>
            <p:ph type="body" sz="quarter" idx="19"/>
          </p:nvPr>
        </p:nvSpPr>
        <p:spPr/>
        <p:txBody>
          <a:bodyPr/>
          <a:lstStyle/>
          <a:p>
            <a:endParaRPr lang="en-US"/>
          </a:p>
        </p:txBody>
      </p:sp>
      <p:sp>
        <p:nvSpPr>
          <p:cNvPr id="24" name="Text Placeholder 23">
            <a:extLst>
              <a:ext uri="{FF2B5EF4-FFF2-40B4-BE49-F238E27FC236}">
                <a16:creationId xmlns:a16="http://schemas.microsoft.com/office/drawing/2014/main" id="{0E4871B9-27DA-4983-8982-6F5E9CCBFA55}"/>
              </a:ext>
            </a:extLst>
          </p:cNvPr>
          <p:cNvSpPr>
            <a:spLocks noGrp="1"/>
          </p:cNvSpPr>
          <p:nvPr>
            <p:ph type="body" sz="quarter" idx="20"/>
          </p:nvPr>
        </p:nvSpPr>
        <p:spPr/>
        <p:txBody>
          <a:bodyPr/>
          <a:lstStyle/>
          <a:p>
            <a:endParaRPr lang="en-US"/>
          </a:p>
        </p:txBody>
      </p:sp>
      <p:sp>
        <p:nvSpPr>
          <p:cNvPr id="25" name="Text Placeholder 24">
            <a:extLst>
              <a:ext uri="{FF2B5EF4-FFF2-40B4-BE49-F238E27FC236}">
                <a16:creationId xmlns:a16="http://schemas.microsoft.com/office/drawing/2014/main" id="{4AC2FEAF-D8FB-4E85-A427-924AC995BDDE}"/>
              </a:ext>
            </a:extLst>
          </p:cNvPr>
          <p:cNvSpPr>
            <a:spLocks noGrp="1"/>
          </p:cNvSpPr>
          <p:nvPr>
            <p:ph type="body" sz="quarter" idx="21"/>
          </p:nvPr>
        </p:nvSpPr>
        <p:spPr/>
        <p:txBody>
          <a:bodyPr/>
          <a:lstStyle/>
          <a:p>
            <a:endParaRPr lang="en-US"/>
          </a:p>
        </p:txBody>
      </p:sp>
      <p:sp>
        <p:nvSpPr>
          <p:cNvPr id="2" name="TextBox 1">
            <a:extLst>
              <a:ext uri="{FF2B5EF4-FFF2-40B4-BE49-F238E27FC236}">
                <a16:creationId xmlns:a16="http://schemas.microsoft.com/office/drawing/2014/main" id="{3357FB66-0406-CE5D-C29C-F38D20BF4478}"/>
              </a:ext>
            </a:extLst>
          </p:cNvPr>
          <p:cNvSpPr txBox="1"/>
          <p:nvPr/>
        </p:nvSpPr>
        <p:spPr>
          <a:xfrm>
            <a:off x="2074362" y="6110253"/>
            <a:ext cx="7942026" cy="646331"/>
          </a:xfrm>
          <a:prstGeom prst="rect">
            <a:avLst/>
          </a:prstGeom>
          <a:noFill/>
        </p:spPr>
        <p:txBody>
          <a:bodyPr wrap="square" rtlCol="0">
            <a:spAutoFit/>
          </a:bodyPr>
          <a:lstStyle/>
          <a:p>
            <a:pPr algn="r"/>
            <a:r>
              <a:rPr lang="ar-SY" sz="3600" dirty="0">
                <a:latin typeface="Arial" panose="020B0604020202020204" pitchFamily="34" charset="0"/>
                <a:cs typeface="Arial" panose="020B0604020202020204" pitchFamily="34" charset="0"/>
              </a:rPr>
              <a:t>المشرف المشارك:</a:t>
            </a:r>
            <a:endParaRPr lang="en-GB" sz="3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75D4C15-DBA4-A56D-4EF3-FF5834CFE00B}"/>
              </a:ext>
            </a:extLst>
          </p:cNvPr>
          <p:cNvSpPr txBox="1"/>
          <p:nvPr/>
        </p:nvSpPr>
        <p:spPr>
          <a:xfrm>
            <a:off x="11194549" y="6110253"/>
            <a:ext cx="7176502" cy="646331"/>
          </a:xfrm>
          <a:prstGeom prst="rect">
            <a:avLst/>
          </a:prstGeom>
          <a:noFill/>
        </p:spPr>
        <p:txBody>
          <a:bodyPr wrap="square" rtlCol="0">
            <a:spAutoFit/>
          </a:bodyPr>
          <a:lstStyle/>
          <a:p>
            <a:pPr algn="r"/>
            <a:r>
              <a:rPr lang="ar-SY" sz="3600" dirty="0">
                <a:latin typeface="Arial" panose="020B0604020202020204" pitchFamily="34" charset="0"/>
                <a:cs typeface="Arial" panose="020B0604020202020204" pitchFamily="34" charset="0"/>
              </a:rPr>
              <a:t>الدكتور المشرف:</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999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21A8A9-7221-4494-A9ED-1C74C19D10D5}"/>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6D11C3D-377E-4663-8A4A-EDBA2A11D27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05D52AA8-CEAA-406D-9B57-6327323F36CE}"/>
              </a:ext>
            </a:extLst>
          </p:cNvPr>
          <p:cNvSpPr>
            <a:spLocks noGrp="1"/>
          </p:cNvSpPr>
          <p:nvPr>
            <p:ph type="body" sz="quarter" idx="12"/>
          </p:nvPr>
        </p:nvSpPr>
        <p:spPr/>
        <p:txBody>
          <a:bodyPr/>
          <a:lstStyle/>
          <a:p>
            <a:endParaRPr lang="en-US"/>
          </a:p>
        </p:txBody>
      </p:sp>
      <p:sp>
        <p:nvSpPr>
          <p:cNvPr id="6" name="Text Placeholder 5">
            <a:extLst>
              <a:ext uri="{FF2B5EF4-FFF2-40B4-BE49-F238E27FC236}">
                <a16:creationId xmlns:a16="http://schemas.microsoft.com/office/drawing/2014/main" id="{3C4BCBA2-1437-48C5-BA79-6A48FF1456C7}"/>
              </a:ext>
            </a:extLst>
          </p:cNvPr>
          <p:cNvSpPr>
            <a:spLocks noGrp="1"/>
          </p:cNvSpPr>
          <p:nvPr>
            <p:ph type="body" sz="quarter" idx="14"/>
          </p:nvPr>
        </p:nvSpPr>
        <p:spPr/>
        <p:txBody>
          <a:bodyPr/>
          <a:lstStyle/>
          <a:p>
            <a:endParaRPr lang="en-US"/>
          </a:p>
        </p:txBody>
      </p:sp>
      <p:sp>
        <p:nvSpPr>
          <p:cNvPr id="8" name="Text Placeholder 7">
            <a:extLst>
              <a:ext uri="{FF2B5EF4-FFF2-40B4-BE49-F238E27FC236}">
                <a16:creationId xmlns:a16="http://schemas.microsoft.com/office/drawing/2014/main" id="{F85A593E-2AB9-440A-986D-D66B49AEC65A}"/>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6A409566-8CC4-426C-9CBB-B6661E1AB3F7}"/>
              </a:ext>
            </a:extLst>
          </p:cNvPr>
          <p:cNvSpPr>
            <a:spLocks noGrp="1"/>
          </p:cNvSpPr>
          <p:nvPr>
            <p:ph type="body" sz="quarter" idx="20"/>
          </p:nvPr>
        </p:nvSpPr>
        <p:spPr/>
        <p:txBody>
          <a:bodyPr/>
          <a:lstStyle/>
          <a:p>
            <a:endParaRPr lang="en-US"/>
          </a:p>
        </p:txBody>
      </p:sp>
      <p:sp>
        <p:nvSpPr>
          <p:cNvPr id="9" name="Text Placeholder 8">
            <a:extLst>
              <a:ext uri="{FF2B5EF4-FFF2-40B4-BE49-F238E27FC236}">
                <a16:creationId xmlns:a16="http://schemas.microsoft.com/office/drawing/2014/main" id="{40A09DEE-6090-4D40-9850-050E608C1B06}"/>
              </a:ext>
            </a:extLst>
          </p:cNvPr>
          <p:cNvSpPr>
            <a:spLocks noGrp="1"/>
          </p:cNvSpPr>
          <p:nvPr>
            <p:ph type="body" sz="quarter" idx="22"/>
          </p:nvPr>
        </p:nvSpPr>
        <p:spPr/>
        <p:txBody>
          <a:bodyPr/>
          <a:lstStyle/>
          <a:p>
            <a:endParaRPr lang="en-US"/>
          </a:p>
        </p:txBody>
      </p:sp>
      <p:sp>
        <p:nvSpPr>
          <p:cNvPr id="10" name="Picture Placeholder 9">
            <a:extLst>
              <a:ext uri="{FF2B5EF4-FFF2-40B4-BE49-F238E27FC236}">
                <a16:creationId xmlns:a16="http://schemas.microsoft.com/office/drawing/2014/main" id="{5451C424-440B-4082-A1FE-43F0413694B3}"/>
              </a:ext>
            </a:extLst>
          </p:cNvPr>
          <p:cNvSpPr>
            <a:spLocks noGrp="1"/>
          </p:cNvSpPr>
          <p:nvPr>
            <p:ph type="pic" sz="quarter" idx="23"/>
          </p:nvPr>
        </p:nvSpPr>
        <p:spPr/>
        <p:txBody>
          <a:bodyPr/>
          <a:lstStyle/>
          <a:p>
            <a:endParaRPr lang="en-GB"/>
          </a:p>
        </p:txBody>
      </p:sp>
      <p:sp>
        <p:nvSpPr>
          <p:cNvPr id="11" name="Text Placeholder 10">
            <a:extLst>
              <a:ext uri="{FF2B5EF4-FFF2-40B4-BE49-F238E27FC236}">
                <a16:creationId xmlns:a16="http://schemas.microsoft.com/office/drawing/2014/main" id="{14B8F798-9542-4579-8EA2-364C03859B05}"/>
              </a:ext>
            </a:extLst>
          </p:cNvPr>
          <p:cNvSpPr>
            <a:spLocks noGrp="1"/>
          </p:cNvSpPr>
          <p:nvPr>
            <p:ph type="body" sz="quarter" idx="24"/>
          </p:nvPr>
        </p:nvSpPr>
        <p:spPr/>
        <p:txBody>
          <a:bodyPr/>
          <a:lstStyle/>
          <a:p>
            <a:endParaRPr lang="en-US"/>
          </a:p>
        </p:txBody>
      </p:sp>
      <p:sp>
        <p:nvSpPr>
          <p:cNvPr id="12" name="Picture Placeholder 11">
            <a:extLst>
              <a:ext uri="{FF2B5EF4-FFF2-40B4-BE49-F238E27FC236}">
                <a16:creationId xmlns:a16="http://schemas.microsoft.com/office/drawing/2014/main" id="{650DCD52-657E-4EF3-A512-42884F6EA58C}"/>
              </a:ext>
            </a:extLst>
          </p:cNvPr>
          <p:cNvSpPr>
            <a:spLocks noGrp="1"/>
          </p:cNvSpPr>
          <p:nvPr>
            <p:ph type="pic" sz="quarter" idx="25"/>
          </p:nvPr>
        </p:nvSpPr>
        <p:spPr/>
        <p:txBody>
          <a:bodyPr/>
          <a:lstStyle/>
          <a:p>
            <a:endParaRPr lang="en-GB"/>
          </a:p>
        </p:txBody>
      </p:sp>
      <p:sp>
        <p:nvSpPr>
          <p:cNvPr id="24" name="Text Placeholder 23">
            <a:extLst>
              <a:ext uri="{FF2B5EF4-FFF2-40B4-BE49-F238E27FC236}">
                <a16:creationId xmlns:a16="http://schemas.microsoft.com/office/drawing/2014/main" id="{CAE5686D-7485-413A-ABDB-D12147EE4DA7}"/>
              </a:ext>
            </a:extLst>
          </p:cNvPr>
          <p:cNvSpPr>
            <a:spLocks noGrp="1"/>
          </p:cNvSpPr>
          <p:nvPr>
            <p:ph type="body" sz="quarter" idx="26"/>
          </p:nvPr>
        </p:nvSpPr>
        <p:spPr/>
        <p:txBody>
          <a:bodyPr/>
          <a:lstStyle/>
          <a:p>
            <a:endParaRPr lang="en-US"/>
          </a:p>
        </p:txBody>
      </p:sp>
      <p:sp>
        <p:nvSpPr>
          <p:cNvPr id="13" name="TextBox 12">
            <a:extLst>
              <a:ext uri="{FF2B5EF4-FFF2-40B4-BE49-F238E27FC236}">
                <a16:creationId xmlns:a16="http://schemas.microsoft.com/office/drawing/2014/main" id="{2E76D7ED-C072-31E7-7904-CBCC82A0350D}"/>
              </a:ext>
            </a:extLst>
          </p:cNvPr>
          <p:cNvSpPr txBox="1"/>
          <p:nvPr/>
        </p:nvSpPr>
        <p:spPr>
          <a:xfrm>
            <a:off x="2232611" y="6188706"/>
            <a:ext cx="7942026" cy="646331"/>
          </a:xfrm>
          <a:prstGeom prst="rect">
            <a:avLst/>
          </a:prstGeom>
          <a:noFill/>
        </p:spPr>
        <p:txBody>
          <a:bodyPr wrap="square" rtlCol="0">
            <a:spAutoFit/>
          </a:bodyPr>
          <a:lstStyle/>
          <a:p>
            <a:pPr algn="r"/>
            <a:r>
              <a:rPr lang="ar-SY" sz="3600" dirty="0">
                <a:latin typeface="Arial" panose="020B0604020202020204" pitchFamily="34" charset="0"/>
                <a:cs typeface="Arial" panose="020B0604020202020204" pitchFamily="34" charset="0"/>
              </a:rPr>
              <a:t>المشرف المشارك:</a:t>
            </a:r>
            <a:endParaRPr lang="en-GB" sz="3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3E61DF6-AA8E-9EF0-D0F6-BB292549A3F1}"/>
              </a:ext>
            </a:extLst>
          </p:cNvPr>
          <p:cNvSpPr txBox="1"/>
          <p:nvPr/>
        </p:nvSpPr>
        <p:spPr>
          <a:xfrm>
            <a:off x="11352798" y="6188706"/>
            <a:ext cx="7176502" cy="646331"/>
          </a:xfrm>
          <a:prstGeom prst="rect">
            <a:avLst/>
          </a:prstGeom>
          <a:noFill/>
        </p:spPr>
        <p:txBody>
          <a:bodyPr wrap="square" rtlCol="0">
            <a:spAutoFit/>
          </a:bodyPr>
          <a:lstStyle/>
          <a:p>
            <a:pPr algn="r"/>
            <a:r>
              <a:rPr lang="ar-SY" sz="3600" dirty="0">
                <a:latin typeface="Arial" panose="020B0604020202020204" pitchFamily="34" charset="0"/>
                <a:cs typeface="Arial" panose="020B0604020202020204" pitchFamily="34" charset="0"/>
              </a:rPr>
              <a:t>الدكتور المشرف:</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924844"/>
      </p:ext>
    </p:extLst>
  </p:cSld>
  <p:clrMapOvr>
    <a:masterClrMapping/>
  </p:clrMapOvr>
</p:sld>
</file>

<file path=ppt/theme/theme1.xml><?xml version="1.0" encoding="utf-8"?>
<a:theme xmlns:a="http://schemas.openxmlformats.org/drawingml/2006/main" name="Office Theme">
  <a:themeElements>
    <a:clrScheme name="الوان همك">
      <a:dk1>
        <a:sysClr val="windowText" lastClr="000000"/>
      </a:dk1>
      <a:lt1>
        <a:sysClr val="window" lastClr="FFFFFF"/>
      </a:lt1>
      <a:dk2>
        <a:srgbClr val="44546A"/>
      </a:dk2>
      <a:lt2>
        <a:srgbClr val="E7E6E6"/>
      </a:lt2>
      <a:accent1>
        <a:srgbClr val="B2B2B2"/>
      </a:accent1>
      <a:accent2>
        <a:srgbClr val="F9D829"/>
      </a:accent2>
      <a:accent3>
        <a:srgbClr val="7D204B"/>
      </a:accent3>
      <a:accent4>
        <a:srgbClr val="B2B2B2"/>
      </a:accent4>
      <a:accent5>
        <a:srgbClr val="F9D829"/>
      </a:accent5>
      <a:accent6>
        <a:srgbClr val="7D204B"/>
      </a:accent6>
      <a:hlink>
        <a:srgbClr val="0563C1"/>
      </a:hlink>
      <a:folHlink>
        <a:srgbClr val="954F72"/>
      </a:folHlink>
    </a:clrScheme>
    <a:fontScheme name="همك بوسترات">
      <a:majorFont>
        <a:latin typeface="Bahij TheSansArabic Plain"/>
        <a:ea typeface=""/>
        <a:cs typeface="Bahij TheSansArabic Plain"/>
      </a:majorFont>
      <a:minorFont>
        <a:latin typeface="Bahij TheSansArabic Plain"/>
        <a:ea typeface=""/>
        <a:cs typeface="Bahij TheSansArabic Plai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24</Words>
  <Application>Microsoft Office PowerPoint</Application>
  <PresentationFormat>Custom</PresentationFormat>
  <Paragraphs>8</Paragraphs>
  <Slides>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vt:i4>
      </vt:variant>
    </vt:vector>
  </HeadingPairs>
  <TitlesOfParts>
    <vt:vector size="6" baseType="lpstr">
      <vt:lpstr>Arial</vt:lpstr>
      <vt:lpstr>Office Theme</vt:lpstr>
      <vt:lpstr>PowerPoint Presentation</vt:lpstr>
      <vt:lpstr>PowerPoint Presentation</vt:lpstr>
      <vt:lpstr>PowerPoint Presentation</vt:lpstr>
      <vt:lpstr>PowerPoint Presentation</vt:lpstr>
    </vt:vector>
  </TitlesOfParts>
  <Company>moness.designer@gmail.com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Moness kassab</dc:creator>
  <cp:lastModifiedBy>Yazan Mansur</cp:lastModifiedBy>
  <cp:revision>20</cp:revision>
  <dcterms:created xsi:type="dcterms:W3CDTF">2023-01-09T11:58:18Z</dcterms:created>
  <dcterms:modified xsi:type="dcterms:W3CDTF">2024-08-24T07:15:18Z</dcterms:modified>
</cp:coreProperties>
</file>