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997" y="67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الحزوري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الحزوري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93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A139F-EE1D-42C2-8E60-D9891C879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D7864-277E-442F-8B4F-61BA1781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49790-75FC-4BCB-ABC0-F1856F55D6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F4772-B0A2-4F29-A28E-93E237ED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34981B-AEBA-4D8A-9DB4-1E714B814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60A5D8-2423-4FFF-B62F-1E78C7678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57BE6A-68A1-4219-BEC8-C9434389C7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3F942F6-3D7C-4513-AD4B-8C3B32204A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67B2D8-E436-4623-88B9-8F07C9AC94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132CDF-64ED-48D7-8BD5-FD5135858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40BEC7-1036-4096-8E27-27BE97E789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987598-A893-4B20-AB6C-2039FAE9BB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ECF96B9-C906-4E2F-91D7-4573BD5D82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250CED6-6689-457A-A5B2-B2411C900F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2F104B-689A-49A7-A691-9ECAB82AE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85D2BC5-D255-4CAD-8EA8-F42236C22B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86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DIN Next LT Arabic Light</vt:lpstr>
      <vt:lpstr>DIN Next LT Arabic Medium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Yazan mansur</cp:lastModifiedBy>
  <cp:revision>22</cp:revision>
  <dcterms:created xsi:type="dcterms:W3CDTF">2023-01-13T19:11:45Z</dcterms:created>
  <dcterms:modified xsi:type="dcterms:W3CDTF">2024-09-13T14:03:57Z</dcterms:modified>
</cp:coreProperties>
</file>