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997" y="67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مصطفى الحزوري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0E385B-9148-4147-93C5-F1146F0A85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487C8-5C0C-4268-8C29-072AC7578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BF50-01AC-4C67-95A9-5852E3A27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C0DC-A82E-44B5-8B97-556FC93CC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EDEC-52E8-4F29-B756-87597D81F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5BEF2-E009-401C-AB10-5077E7A72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29F0B7-830A-4C33-AAA9-E326F690CC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CB88C-C11E-42DB-BB48-79D41465E3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45444A-21D5-4085-9E0B-9B78D60124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1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DIN Next LT Arabic Medium</vt:lpstr>
      <vt:lpstr>DIN Next LT Arabic Light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Yazan mansur</cp:lastModifiedBy>
  <cp:revision>21</cp:revision>
  <dcterms:created xsi:type="dcterms:W3CDTF">2023-01-13T19:11:45Z</dcterms:created>
  <dcterms:modified xsi:type="dcterms:W3CDTF">2024-09-13T14:05:14Z</dcterms:modified>
</cp:coreProperties>
</file>