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246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45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66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29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88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04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797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65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9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34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0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6FB2-7B42-4D0B-A458-C4B96259116E}" type="datetimeFigureOut">
              <a:rPr lang="ar-SA" smtClean="0"/>
              <a:t>03/11/1442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3B1F-94FE-42A0-8496-DC4EE6B539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9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389" y="875475"/>
            <a:ext cx="9144000" cy="2387600"/>
          </a:xfrm>
        </p:spPr>
        <p:txBody>
          <a:bodyPr>
            <a:normAutofit/>
          </a:bodyPr>
          <a:lstStyle/>
          <a:p>
            <a:r>
              <a:rPr lang="ar-SA" sz="8000" dirty="0" smtClean="0">
                <a:solidFill>
                  <a:srgbClr val="00B050"/>
                </a:solidFill>
              </a:rPr>
              <a:t>المحاور البحثية الطبية</a:t>
            </a:r>
            <a:endParaRPr lang="ar-SA" sz="8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0" y="222027"/>
            <a:ext cx="2036240" cy="1847248"/>
          </a:xfrm>
          <a:prstGeom prst="rect">
            <a:avLst/>
          </a:prstGeom>
        </p:spPr>
      </p:pic>
      <p:sp>
        <p:nvSpPr>
          <p:cNvPr id="6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69073" y="3519488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ar-SA" sz="8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0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رائد أبوحرب</a:t>
            </a:r>
          </a:p>
          <a:p>
            <a:pPr algn="ctr">
              <a:spcBef>
                <a:spcPct val="20000"/>
              </a:spcBef>
            </a:pP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M.D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,D.I.S. ,D.I.U. ,C.A.M.U.,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Gastroente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rology-Hepatology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ar-SA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كلية </a:t>
            </a:r>
            <a:r>
              <a:rPr lang="ar-SA" sz="5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الطب – جامعة دمشق</a:t>
            </a:r>
            <a:endParaRPr lang="en-US" sz="5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79" y="313475"/>
            <a:ext cx="2249619" cy="175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9073" y="5376672"/>
            <a:ext cx="43190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ورشة جامعة دمشق للبحث العلمي 2021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مركز رضا سعيد للمؤتمرات – رئاسة جامعة دمشق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13-17 / 6 /2021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75" t="18774" r="11066" b="5258"/>
          <a:stretch/>
        </p:blipFill>
        <p:spPr>
          <a:xfrm>
            <a:off x="2050090" y="996696"/>
            <a:ext cx="8532817" cy="49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192" t="17999" r="11083" b="5681"/>
          <a:stretch/>
        </p:blipFill>
        <p:spPr>
          <a:xfrm>
            <a:off x="2017336" y="914400"/>
            <a:ext cx="8383894" cy="4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87" t="12085" r="10808" b="8556"/>
          <a:stretch/>
        </p:blipFill>
        <p:spPr>
          <a:xfrm>
            <a:off x="2313432" y="1006697"/>
            <a:ext cx="8174736" cy="49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87" t="7686" r="10704" b="12680"/>
          <a:stretch/>
        </p:blipFill>
        <p:spPr>
          <a:xfrm>
            <a:off x="1984248" y="1219613"/>
            <a:ext cx="8092440" cy="49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39" t="4111" r="10705" b="18088"/>
          <a:stretch/>
        </p:blipFill>
        <p:spPr>
          <a:xfrm>
            <a:off x="2238683" y="1078992"/>
            <a:ext cx="8391924" cy="4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91" t="4021" r="10807" b="21935"/>
          <a:stretch/>
        </p:blipFill>
        <p:spPr>
          <a:xfrm>
            <a:off x="1947673" y="1230402"/>
            <a:ext cx="8897111" cy="50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36" t="10252" r="10601" b="10114"/>
          <a:stretch/>
        </p:blipFill>
        <p:spPr>
          <a:xfrm>
            <a:off x="2036477" y="1188720"/>
            <a:ext cx="8247224" cy="50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لكل من شارك بالإعداد والتنظيم </a:t>
            </a:r>
            <a:r>
              <a:rPr lang="ar-SA" dirty="0" smtClean="0"/>
              <a:t>لإنجاح هذه الورشة</a:t>
            </a:r>
          </a:p>
          <a:p>
            <a:pPr marL="0" indent="0" algn="ctr">
              <a:buNone/>
            </a:pPr>
            <a:r>
              <a:rPr lang="ar-SA" dirty="0" smtClean="0"/>
              <a:t>للأستاذ مروان الحلبي على جهوده في الإعداد والتنسيق لهذا المحور الطبي</a:t>
            </a:r>
            <a:endParaRPr lang="ar-S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solidFill>
                  <a:srgbClr val="00B050"/>
                </a:solidFill>
              </a:rPr>
              <a:t>شكر</a:t>
            </a:r>
            <a:endParaRPr lang="ar-S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94" t="716" r="12512" b="5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20" t="6586" r="9312" b="11672"/>
          <a:stretch/>
        </p:blipFill>
        <p:spPr>
          <a:xfrm>
            <a:off x="2076348" y="739712"/>
            <a:ext cx="8508719" cy="51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47" t="6403" r="9931" b="11855"/>
          <a:stretch/>
        </p:blipFill>
        <p:spPr>
          <a:xfrm>
            <a:off x="1682496" y="1001545"/>
            <a:ext cx="8577449" cy="52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93" t="5578" r="9983" b="12956"/>
          <a:stretch/>
        </p:blipFill>
        <p:spPr>
          <a:xfrm>
            <a:off x="1728215" y="798231"/>
            <a:ext cx="8933783" cy="53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11" t="4937" r="11065" b="13871"/>
          <a:stretch/>
        </p:blipFill>
        <p:spPr>
          <a:xfrm>
            <a:off x="1463040" y="759141"/>
            <a:ext cx="9321035" cy="57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02" t="6037" r="10551" b="14238"/>
          <a:stretch/>
        </p:blipFill>
        <p:spPr>
          <a:xfrm>
            <a:off x="2350007" y="1065573"/>
            <a:ext cx="8338669" cy="51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20" t="4111" r="10910" b="15613"/>
          <a:stretch/>
        </p:blipFill>
        <p:spPr>
          <a:xfrm>
            <a:off x="1481328" y="937139"/>
            <a:ext cx="9084140" cy="55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26" t="4296" r="10550" b="15613"/>
          <a:stretch/>
        </p:blipFill>
        <p:spPr>
          <a:xfrm>
            <a:off x="1609343" y="547472"/>
            <a:ext cx="9244585" cy="56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96" t="3929" r="10808" b="17995"/>
          <a:stretch/>
        </p:blipFill>
        <p:spPr>
          <a:xfrm>
            <a:off x="1786775" y="978408"/>
            <a:ext cx="8733538" cy="51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</Words>
  <Application>Microsoft Office PowerPoint</Application>
  <PresentationFormat>Widescreen</PresentationFormat>
  <Paragraphs>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المحاور البحثية الطبية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المحاور البحثية الطبية</dc:title>
  <dc:creator>lenovo</dc:creator>
  <cp:lastModifiedBy>lenovo</cp:lastModifiedBy>
  <cp:revision>10</cp:revision>
  <dcterms:created xsi:type="dcterms:W3CDTF">2021-06-12T18:51:10Z</dcterms:created>
  <dcterms:modified xsi:type="dcterms:W3CDTF">2021-06-12T20:19:09Z</dcterms:modified>
</cp:coreProperties>
</file>