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8"/>
  </p:handoutMasterIdLst>
  <p:sldIdLst>
    <p:sldId id="264" r:id="rId2"/>
    <p:sldId id="266" r:id="rId3"/>
    <p:sldId id="267" r:id="rId4"/>
    <p:sldId id="268" r:id="rId5"/>
    <p:sldId id="270" r:id="rId6"/>
    <p:sldId id="269" r:id="rId7"/>
  </p:sldIdLst>
  <p:sldSz cx="12192000" cy="6858000"/>
  <p:notesSz cx="7010400" cy="92964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23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B811C548-9CCE-45DD-93CC-A2D8780391C7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7256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23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566BB625-14F1-4E9F-8634-00C196A4FACE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93658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972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889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646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9439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3504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213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48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776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722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3467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3134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7F18-4FCC-43A2-9411-45024BDEE25B}" type="datetimeFigureOut">
              <a:rPr lang="ar-SY" smtClean="0"/>
              <a:t>03/11/1442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A9AC-F97F-4E10-95A1-73260FD3AFC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6918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08600" y="667435"/>
            <a:ext cx="589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5400" dirty="0" err="1" smtClean="0">
                <a:solidFill>
                  <a:schemeClr val="bg1"/>
                </a:solidFill>
              </a:rPr>
              <a:t>الإهتمامات</a:t>
            </a:r>
            <a:r>
              <a:rPr lang="ar-SY" sz="5400" dirty="0" smtClean="0">
                <a:solidFill>
                  <a:schemeClr val="bg1"/>
                </a:solidFill>
              </a:rPr>
              <a:t> البحثية التطبيقية و التحديات</a:t>
            </a:r>
            <a:endParaRPr lang="ar-SY" sz="54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098800" y="4035336"/>
            <a:ext cx="426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</a:rPr>
              <a:t>العميد الطبيب باسم </a:t>
            </a:r>
            <a:r>
              <a:rPr lang="ar-SY" b="1" dirty="0" smtClean="0">
                <a:solidFill>
                  <a:schemeClr val="bg1"/>
                </a:solidFill>
              </a:rPr>
              <a:t>ديوب </a:t>
            </a:r>
            <a:r>
              <a:rPr lang="ar-SY" b="1" dirty="0">
                <a:solidFill>
                  <a:schemeClr val="bg1"/>
                </a:solidFill>
              </a:rPr>
              <a:t>- مدير مركز البحث العلمي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</a:rPr>
              <a:t>العقيد الطبيبة سماهر الموسى – رئيسة شعبة أمراض المفاصل – مشفى تشرين العسكري</a:t>
            </a:r>
            <a:endParaRPr lang="ar-SY" b="1" dirty="0" smtClean="0">
              <a:solidFill>
                <a:schemeClr val="bg1"/>
              </a:solidFill>
            </a:endParaRPr>
          </a:p>
          <a:p>
            <a:pPr algn="ctr"/>
            <a:r>
              <a:rPr lang="ar-SY" b="1" dirty="0" smtClean="0">
                <a:solidFill>
                  <a:schemeClr val="bg1"/>
                </a:solidFill>
              </a:rPr>
              <a:t>إدارة </a:t>
            </a:r>
            <a:r>
              <a:rPr lang="ar-SY" b="1" dirty="0" smtClean="0">
                <a:solidFill>
                  <a:schemeClr val="bg1"/>
                </a:solidFill>
              </a:rPr>
              <a:t>الخدمات الطبية </a:t>
            </a:r>
            <a:r>
              <a:rPr lang="ar-SY" b="1" dirty="0" smtClean="0">
                <a:solidFill>
                  <a:schemeClr val="bg1"/>
                </a:solidFill>
              </a:rPr>
              <a:t>العسكرية - وزارة </a:t>
            </a:r>
            <a:r>
              <a:rPr lang="ar-SY" b="1" dirty="0" smtClean="0">
                <a:solidFill>
                  <a:schemeClr val="bg1"/>
                </a:solidFill>
              </a:rPr>
              <a:t>الدفاع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b.dayoub@mmsresearch.org</a:t>
            </a:r>
            <a:endParaRPr lang="ar-SY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تحديات تم توظيف حلول لها</a:t>
            </a:r>
            <a:endParaRPr lang="ar-SY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975" y="1446210"/>
            <a:ext cx="3601496" cy="541179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647700" y="5042118"/>
            <a:ext cx="4000500" cy="181588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sz="2800" b="1" dirty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 رقم /1/ لعام 2017 القاضي باعتبار </a:t>
            </a:r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العسكري  </a:t>
            </a:r>
            <a:r>
              <a:rPr lang="ar-SY" sz="2800" b="1" dirty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المصاب الذي توفي نتيجة تفاقم إصابته بعد انتهاء </a:t>
            </a:r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خدمته  </a:t>
            </a:r>
            <a:r>
              <a:rPr lang="ar-SY" sz="2800" b="1" dirty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شهيدا</a:t>
            </a:r>
            <a:endParaRPr lang="ar-SY" sz="2800" b="1" i="0" dirty="0">
              <a:solidFill>
                <a:srgbClr val="FFFF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482182" y="2490087"/>
            <a:ext cx="4102100" cy="13849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/>
            <a:r>
              <a:rPr lang="ar-SY" sz="2800" b="1" dirty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 رقم </a:t>
            </a:r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/26/ </a:t>
            </a:r>
            <a:r>
              <a:rPr lang="ar-SY" sz="2800" b="1" dirty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لعام </a:t>
            </a:r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2019 القاضي</a:t>
            </a:r>
          </a:p>
          <a:p>
            <a:pPr algn="just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باحتساب تعدد إصـــــــــــــــــــــــــابات العسكري </a:t>
            </a:r>
          </a:p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وفق قاعدة </a:t>
            </a:r>
            <a:r>
              <a:rPr lang="ar-SY" sz="2800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بالتزار</a:t>
            </a:r>
            <a:endParaRPr lang="ar-SY" sz="2800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33600" y="3964852"/>
            <a:ext cx="4074718" cy="95410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برنامج المواءمة المنزلية</a:t>
            </a:r>
          </a:p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لجرحى الحرب</a:t>
            </a:r>
            <a:endParaRPr lang="ar-SY" sz="2800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45782" y="1446210"/>
            <a:ext cx="4000500" cy="95410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جراحة ضبط الأذية</a:t>
            </a:r>
          </a:p>
          <a:p>
            <a:pPr algn="ctr"/>
            <a:r>
              <a:rPr lang="en-US" sz="2800" b="1" i="0" dirty="0" smtClean="0">
                <a:solidFill>
                  <a:srgbClr val="FFFF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Damage Control Surgery</a:t>
            </a:r>
            <a:endParaRPr lang="ar-SY" sz="2800" b="1" i="0" dirty="0">
              <a:solidFill>
                <a:srgbClr val="FFFF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16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/>
              <a:t>تحديات </a:t>
            </a:r>
            <a:r>
              <a:rPr lang="ar-SY" dirty="0" smtClean="0"/>
              <a:t>مستهدفة قيد الحل</a:t>
            </a:r>
            <a:endParaRPr lang="ar-SY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596" y="3481387"/>
            <a:ext cx="4142191" cy="293211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62" y="3481387"/>
            <a:ext cx="4033780" cy="2944813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4095750" y="1690688"/>
            <a:ext cx="4000500" cy="13849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رعاية صحية شاملة لجرحى الحرب:</a:t>
            </a:r>
          </a:p>
          <a:p>
            <a:pPr algn="ctr"/>
            <a:r>
              <a:rPr lang="ar-SY" sz="2800" b="1" i="0" dirty="0" smtClean="0">
                <a:solidFill>
                  <a:srgbClr val="FFFF00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ـ تأهيل بدني</a:t>
            </a:r>
          </a:p>
          <a:p>
            <a:pPr algn="ctr"/>
            <a:r>
              <a:rPr lang="ar-SY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تأهيل نفسي</a:t>
            </a:r>
            <a:endParaRPr lang="ar-SY" sz="2800" b="1" i="0" dirty="0">
              <a:solidFill>
                <a:srgbClr val="FFFF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22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/>
              <a:t>تحديات ناشئة</a:t>
            </a:r>
            <a:endParaRPr lang="ar-SY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00" y="1360487"/>
            <a:ext cx="3162300" cy="2602921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562" y="1360487"/>
            <a:ext cx="1743075" cy="26193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06" y="1360487"/>
            <a:ext cx="1762125" cy="25908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4591049"/>
            <a:ext cx="2619375" cy="174307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611" y="4591049"/>
            <a:ext cx="2466975" cy="184785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231" y="4338636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445500" y="0"/>
            <a:ext cx="372110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ربط مراكز معالجة الأورام بقاعدة بيانات مركزية تفاعلية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495800" y="0"/>
            <a:ext cx="3949700" cy="147732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/>
            <a:endParaRPr lang="ar-SY" b="1" dirty="0" smtClean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متابعة تعريب المصطلحات الطبية الناشئة لتلافي الترجمة العربية الواحدة لعدة كلمات أجنبية متغايرة استناداً لتعريفها بلغتها الأم</a:t>
            </a:r>
          </a:p>
          <a:p>
            <a:pPr algn="just"/>
            <a:endParaRPr lang="ar-SY" b="1" dirty="0" smtClean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نجمة ذات 5 نقاط 4"/>
          <p:cNvSpPr/>
          <p:nvPr/>
        </p:nvSpPr>
        <p:spPr>
          <a:xfrm>
            <a:off x="6677024" y="2013109"/>
            <a:ext cx="3994150" cy="26162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6" name="مستطيل 5"/>
          <p:cNvSpPr/>
          <p:nvPr/>
        </p:nvSpPr>
        <p:spPr>
          <a:xfrm>
            <a:off x="7918449" y="3013154"/>
            <a:ext cx="1511300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المركز الوطني للطب</a:t>
            </a:r>
          </a:p>
          <a:p>
            <a:pPr algn="ctr"/>
            <a:r>
              <a:rPr lang="ar-S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المسند بالبينة</a:t>
            </a:r>
            <a:endParaRPr lang="ar-SY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445500" y="5090974"/>
            <a:ext cx="37211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الآفات المصطنعة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المحاكية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للأمراض والمؤثرة على اللياقة </a:t>
            </a:r>
          </a:p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مداخل جراحية – أمراض –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استقصاءات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نجمة ذات 5 نقاط 8"/>
          <p:cNvSpPr/>
          <p:nvPr/>
        </p:nvSpPr>
        <p:spPr>
          <a:xfrm>
            <a:off x="1731962" y="1846659"/>
            <a:ext cx="3822700" cy="28702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10" name="مستطيل 9"/>
          <p:cNvSpPr/>
          <p:nvPr/>
        </p:nvSpPr>
        <p:spPr>
          <a:xfrm>
            <a:off x="2854324" y="3011269"/>
            <a:ext cx="1577975" cy="120032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المخبر المركزي لقياس  القدرة الوظيفية</a:t>
            </a:r>
          </a:p>
          <a:p>
            <a:pPr algn="ctr"/>
            <a:r>
              <a:rPr lang="ar-SY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المتبقية لتعدد الإصابات</a:t>
            </a:r>
            <a:endParaRPr lang="ar-SY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0"/>
            <a:ext cx="4495800" cy="147732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الدورة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المستندية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Document Cycle </a:t>
            </a:r>
            <a:endParaRPr lang="ar-SY" b="1" dirty="0" smtClean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العلاقة السببية</a:t>
            </a:r>
            <a:endParaRPr lang="en-US" b="1" dirty="0" smtClean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المصطلح الطبي/ الإجرائي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الوثيقة الطبية وأهمياتها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المصادقة المرجعية على مضمون الوثيقة 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5090974"/>
            <a:ext cx="449580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فيزيولوجيا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الإستجابة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للأذية </a:t>
            </a:r>
            <a:r>
              <a:rPr lang="en-US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Damage Response Physiology 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ارتفاع سكر الدم العارض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ارتفاع تعداد الكريات البيض العارض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نقص الصفيحات العارض</a:t>
            </a:r>
          </a:p>
          <a:p>
            <a:pPr algn="just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تغايرية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حراكيات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وخصائص المواد الدوائية بتغاير توزع الحيز داخل/ خارج الخلوي- الثالث في الإصابات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495800" y="5090974"/>
            <a:ext cx="39497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الكوانتوم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الحيوي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8445500" y="646331"/>
            <a:ext cx="3721100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استخدامات الغشاء السلوي الطبية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8445500" y="969496"/>
            <a:ext cx="3721100" cy="5078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/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الإنسمام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المزمن بالفلورايد وعلاقته بالأمراض المزمنة</a:t>
            </a:r>
          </a:p>
          <a:p>
            <a:pPr algn="just"/>
            <a:endParaRPr lang="ar-SY" sz="900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495800" y="5460306"/>
            <a:ext cx="39497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الوقاية من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تأثيرالأمواج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الكهرومغناطيسية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495800" y="5829638"/>
            <a:ext cx="39497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طب الأنفاق –ضغط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الإنفجار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– التعرف على الهوية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4495800" y="6198969"/>
            <a:ext cx="4005261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تأثير تعاطي المنشطات والمخدرات على الفيزيولوجيا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الإمراضية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Y" b="1" dirty="0" err="1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وحراكيات</a:t>
            </a:r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الأدوية والمظاهر السريرية</a:t>
            </a:r>
            <a:endParaRPr lang="ar-SY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8445501" y="6291303"/>
            <a:ext cx="3721100" cy="5309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العلاج بالأوزون</a:t>
            </a:r>
          </a:p>
          <a:p>
            <a:pPr algn="ctr"/>
            <a:endParaRPr lang="ar-SY" sz="1050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317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368300"/>
            <a:ext cx="4851400" cy="4531649"/>
          </a:xfrm>
          <a:prstGeom prst="rect">
            <a:avLst/>
          </a:prstGeom>
        </p:spPr>
      </p:pic>
      <p:pic>
        <p:nvPicPr>
          <p:cNvPr id="2050" name="Picture 2" descr="PPT - المقدمة PowerPoint Presentation, free download - ID:56807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48999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0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259</Words>
  <Application>Microsoft Office PowerPoint</Application>
  <PresentationFormat>ملء الشاشة</PresentationFormat>
  <Paragraphs>45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Times New Roman</vt:lpstr>
      <vt:lpstr>نسق Office</vt:lpstr>
      <vt:lpstr>عرض تقديمي في PowerPoint</vt:lpstr>
      <vt:lpstr>تحديات تم توظيف حلول لها</vt:lpstr>
      <vt:lpstr>تحديات مستهدفة قيد الحل</vt:lpstr>
      <vt:lpstr>تحديات ناشئة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lenovo</cp:lastModifiedBy>
  <cp:revision>43</cp:revision>
  <cp:lastPrinted>2021-06-12T09:19:16Z</cp:lastPrinted>
  <dcterms:created xsi:type="dcterms:W3CDTF">2021-05-16T10:11:58Z</dcterms:created>
  <dcterms:modified xsi:type="dcterms:W3CDTF">2021-06-12T14:28:16Z</dcterms:modified>
</cp:coreProperties>
</file>