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 id="2147483672" r:id="rId2"/>
    <p:sldMasterId id="2147483684" r:id="rId3"/>
    <p:sldMasterId id="2147483696" r:id="rId4"/>
    <p:sldMasterId id="2147483708" r:id="rId5"/>
    <p:sldMasterId id="2147483720" r:id="rId6"/>
  </p:sldMasterIdLst>
  <p:notesMasterIdLst>
    <p:notesMasterId r:id="rId29"/>
  </p:notesMasterIdLst>
  <p:sldIdLst>
    <p:sldId id="545" r:id="rId7"/>
    <p:sldId id="546" r:id="rId8"/>
    <p:sldId id="555" r:id="rId9"/>
    <p:sldId id="556" r:id="rId10"/>
    <p:sldId id="557" r:id="rId11"/>
    <p:sldId id="558" r:id="rId12"/>
    <p:sldId id="536" r:id="rId13"/>
    <p:sldId id="537" r:id="rId14"/>
    <p:sldId id="538" r:id="rId15"/>
    <p:sldId id="539" r:id="rId16"/>
    <p:sldId id="540" r:id="rId17"/>
    <p:sldId id="541" r:id="rId18"/>
    <p:sldId id="542" r:id="rId19"/>
    <p:sldId id="543" r:id="rId20"/>
    <p:sldId id="554" r:id="rId21"/>
    <p:sldId id="544" r:id="rId22"/>
    <p:sldId id="553" r:id="rId23"/>
    <p:sldId id="552" r:id="rId24"/>
    <p:sldId id="551" r:id="rId25"/>
    <p:sldId id="550" r:id="rId26"/>
    <p:sldId id="535" r:id="rId27"/>
    <p:sldId id="559" r:id="rId28"/>
  </p:sldIdLst>
  <p:sldSz cx="9144000" cy="6858000" type="screen4x3"/>
  <p:notesSz cx="6858000" cy="9144000"/>
  <p:defaultTextStyle>
    <a:defPPr>
      <a:defRPr lang="ar-SY"/>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a:srgbClr val="357B46"/>
    <a:srgbClr val="00CC00"/>
    <a:srgbClr val="00FF00"/>
    <a:srgbClr val="800000"/>
    <a:srgbClr val="FF3300"/>
    <a:srgbClr val="FFFF99"/>
    <a:srgbClr val="FF6600"/>
    <a:srgbClr val="663300"/>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FD4443E-F989-4FC4-A0C8-D5A2AF1F390B}" styleName="نمط داكن 1 - تمييز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6D9F66E-5EB9-4882-86FB-DCBF35E3C3E4}" styleName="نمط متوسط 4 - تمييز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5DA37D80-6434-44D0-A028-1B22A696006F}" styleName="نمط فاتح 3 - تمييز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2353" autoAdjust="0"/>
    <p:restoredTop sz="93122" autoAdjust="0"/>
  </p:normalViewPr>
  <p:slideViewPr>
    <p:cSldViewPr>
      <p:cViewPr varScale="1">
        <p:scale>
          <a:sx n="88" d="100"/>
          <a:sy n="88" d="100"/>
        </p:scale>
        <p:origin x="-1651" y="-8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image" Target="../media/image17.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image" Target="../media/image23.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image" Target="../media/image14.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DC2B641-A10D-4313-85FC-49210E1D9F68}" type="datetimeFigureOut">
              <a:rPr lang="en-US" smtClean="0"/>
              <a:pPr/>
              <a:t>6/13/2021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5D9766-C4A4-4A91-BECB-8D6CA740153E}" type="slidenum">
              <a:rPr lang="en-US" smtClean="0"/>
              <a:pPr/>
              <a:t>‹#›</a:t>
            </a:fld>
            <a:endParaRPr lang="en-US"/>
          </a:p>
        </p:txBody>
      </p:sp>
    </p:spTree>
    <p:extLst>
      <p:ext uri="{BB962C8B-B14F-4D97-AF65-F5344CB8AC3E}">
        <p14:creationId xmlns:p14="http://schemas.microsoft.com/office/powerpoint/2010/main" val="39666717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3E884DFD-00D7-4046-99C6-5AD1BA785E0E}" type="datetimeFigureOut">
              <a:rPr lang="ar-SY" smtClean="0"/>
              <a:pPr/>
              <a:t>04/11/1442</a:t>
            </a:fld>
            <a:endParaRPr lang="ar-SY"/>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ar-SY"/>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CA947E1B-FA4C-4DA7-BB0E-8B9BC80E3277}" type="slidenum">
              <a:rPr lang="ar-SY" smtClean="0"/>
              <a:pPr/>
              <a:t>‹#›</a:t>
            </a:fld>
            <a:endParaRPr lang="ar-SY"/>
          </a:p>
        </p:txBody>
      </p:sp>
    </p:spTree>
  </p:cSld>
  <p:clrMapOvr>
    <a:overrideClrMapping bg1="dk1" tx1="lt1" bg2="dk2" tx2="lt2" accent1="accent1" accent2="accent2" accent3="accent3" accent4="accent4" accent5="accent5" accent6="accent6" hlink="hlink" folHlink="folHlink"/>
  </p:clrMapOvr>
  <p:transition>
    <p:wedg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E884DFD-00D7-4046-99C6-5AD1BA785E0E}" type="datetimeFigureOut">
              <a:rPr lang="ar-SY" smtClean="0"/>
              <a:pPr/>
              <a:t>04/11/1442</a:t>
            </a:fld>
            <a:endParaRPr lang="ar-SY"/>
          </a:p>
        </p:txBody>
      </p:sp>
      <p:sp>
        <p:nvSpPr>
          <p:cNvPr id="5" name="Footer Placeholder 4"/>
          <p:cNvSpPr>
            <a:spLocks noGrp="1"/>
          </p:cNvSpPr>
          <p:nvPr>
            <p:ph type="ftr" sz="quarter" idx="11"/>
          </p:nvPr>
        </p:nvSpPr>
        <p:spPr/>
        <p:txBody>
          <a:bodyPr/>
          <a:lstStyle/>
          <a:p>
            <a:endParaRPr lang="ar-SY"/>
          </a:p>
        </p:txBody>
      </p:sp>
      <p:sp>
        <p:nvSpPr>
          <p:cNvPr id="6" name="Slide Number Placeholder 5"/>
          <p:cNvSpPr>
            <a:spLocks noGrp="1"/>
          </p:cNvSpPr>
          <p:nvPr>
            <p:ph type="sldNum" sz="quarter" idx="12"/>
          </p:nvPr>
        </p:nvSpPr>
        <p:spPr/>
        <p:txBody>
          <a:bodyPr/>
          <a:lstStyle/>
          <a:p>
            <a:fld id="{CA947E1B-FA4C-4DA7-BB0E-8B9BC80E3277}" type="slidenum">
              <a:rPr lang="ar-SY" smtClean="0"/>
              <a:pPr/>
              <a:t>‹#›</a:t>
            </a:fld>
            <a:endParaRPr lang="ar-SY"/>
          </a:p>
        </p:txBody>
      </p:sp>
    </p:spTree>
  </p:cSld>
  <p:clrMapOvr>
    <a:masterClrMapping/>
  </p:clrMapOvr>
  <p:transition>
    <p:wedg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3E884DFD-00D7-4046-99C6-5AD1BA785E0E}" type="datetimeFigureOut">
              <a:rPr lang="ar-SY" smtClean="0"/>
              <a:pPr/>
              <a:t>04/11/1442</a:t>
            </a:fld>
            <a:endParaRPr lang="ar-SY"/>
          </a:p>
        </p:txBody>
      </p:sp>
      <p:sp>
        <p:nvSpPr>
          <p:cNvPr id="5" name="Footer Placeholder 4"/>
          <p:cNvSpPr>
            <a:spLocks noGrp="1"/>
          </p:cNvSpPr>
          <p:nvPr>
            <p:ph type="ftr" sz="quarter" idx="11"/>
          </p:nvPr>
        </p:nvSpPr>
        <p:spPr>
          <a:xfrm>
            <a:off x="457201" y="6248207"/>
            <a:ext cx="5573483" cy="365125"/>
          </a:xfrm>
        </p:spPr>
        <p:txBody>
          <a:bodyPr/>
          <a:lstStyle/>
          <a:p>
            <a:endParaRPr lang="ar-SY"/>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CA947E1B-FA4C-4DA7-BB0E-8B9BC80E3277}" type="slidenum">
              <a:rPr lang="ar-SY" smtClean="0"/>
              <a:pPr/>
              <a:t>‹#›</a:t>
            </a:fld>
            <a:endParaRPr lang="ar-SY"/>
          </a:p>
        </p:txBody>
      </p:sp>
    </p:spTree>
  </p:cSld>
  <p:clrMapOvr>
    <a:overrideClrMapping bg1="lt1" tx1="dk1" bg2="lt2" tx2="dk2" accent1="accent1" accent2="accent2" accent3="accent3" accent4="accent4" accent5="accent5" accent6="accent6" hlink="hlink" folHlink="folHlink"/>
  </p:clrMapOvr>
  <p:transition>
    <p:wedg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04/11/1442</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256008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04/11/1442</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2419144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04/11/1442</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669941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04/11/1442</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9585835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solidFill>
                  <a:prstClr val="black">
                    <a:tint val="75000"/>
                  </a:prstClr>
                </a:solidFill>
              </a:rPr>
              <a:pPr/>
              <a:t>04/11/1442</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2216877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solidFill>
                  <a:prstClr val="black">
                    <a:tint val="75000"/>
                  </a:prstClr>
                </a:solidFill>
              </a:rPr>
              <a:pPr/>
              <a:t>04/11/1442</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7318738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solidFill>
                  <a:prstClr val="black">
                    <a:tint val="75000"/>
                  </a:prstClr>
                </a:solidFill>
              </a:rPr>
              <a:pPr/>
              <a:t>04/11/1442</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8390807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04/11/1442</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9455972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3E884DFD-00D7-4046-99C6-5AD1BA785E0E}" type="datetimeFigureOut">
              <a:rPr lang="ar-SY" smtClean="0"/>
              <a:pPr/>
              <a:t>04/11/1442</a:t>
            </a:fld>
            <a:endParaRPr lang="ar-SY"/>
          </a:p>
        </p:txBody>
      </p:sp>
      <p:sp>
        <p:nvSpPr>
          <p:cNvPr id="5" name="Footer Placeholder 4"/>
          <p:cNvSpPr>
            <a:spLocks noGrp="1"/>
          </p:cNvSpPr>
          <p:nvPr>
            <p:ph type="ftr" sz="quarter" idx="11"/>
          </p:nvPr>
        </p:nvSpPr>
        <p:spPr/>
        <p:txBody>
          <a:bodyPr/>
          <a:lstStyle/>
          <a:p>
            <a:endParaRPr lang="ar-SY"/>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CA947E1B-FA4C-4DA7-BB0E-8B9BC80E3277}" type="slidenum">
              <a:rPr lang="ar-SY" smtClean="0"/>
              <a:pPr/>
              <a:t>‹#›</a:t>
            </a:fld>
            <a:endParaRPr lang="ar-SY"/>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wedg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04/11/1442</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4603047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04/11/1442</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3138313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04/11/1442</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8853789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3E884DFD-00D7-4046-99C6-5AD1BA785E0E}" type="datetimeFigureOut">
              <a:rPr lang="ar-SY" smtClean="0"/>
              <a:pPr/>
              <a:t>04/11/1442</a:t>
            </a:fld>
            <a:endParaRPr lang="ar-SY"/>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ar-SY">
              <a:solidFill>
                <a:srgbClr val="FEFAC9"/>
              </a:solidFill>
            </a:endParaRP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CA947E1B-FA4C-4DA7-BB0E-8B9BC80E3277}" type="slidenum">
              <a:rPr lang="ar-SY" smtClean="0">
                <a:solidFill>
                  <a:srgbClr val="FEFAC9"/>
                </a:solidFill>
              </a:rPr>
              <a:pPr/>
              <a:t>‹#›</a:t>
            </a:fld>
            <a:endParaRPr lang="ar-SY">
              <a:solidFill>
                <a:srgbClr val="FEFAC9"/>
              </a:solidFill>
            </a:endParaRPr>
          </a:p>
        </p:txBody>
      </p:sp>
    </p:spTree>
    <p:extLst>
      <p:ext uri="{BB962C8B-B14F-4D97-AF65-F5344CB8AC3E}">
        <p14:creationId xmlns:p14="http://schemas.microsoft.com/office/powerpoint/2010/main" val="3617460674"/>
      </p:ext>
    </p:extLst>
  </p:cSld>
  <p:clrMapOvr>
    <a:overrideClrMapping bg1="dk1" tx1="lt1" bg2="dk2" tx2="lt2" accent1="accent1" accent2="accent2" accent3="accent3" accent4="accent4" accent5="accent5" accent6="accent6" hlink="hlink" folHlink="folHlink"/>
  </p:clrMapOvr>
  <p:transition>
    <p:wedg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3E884DFD-00D7-4046-99C6-5AD1BA785E0E}" type="datetimeFigureOut">
              <a:rPr lang="ar-SY" smtClean="0">
                <a:solidFill>
                  <a:srgbClr val="444D26"/>
                </a:solidFill>
              </a:rPr>
              <a:pPr/>
              <a:t>04/11/1442</a:t>
            </a:fld>
            <a:endParaRPr lang="ar-SY">
              <a:solidFill>
                <a:srgbClr val="444D26"/>
              </a:solidFill>
            </a:endParaRPr>
          </a:p>
        </p:txBody>
      </p:sp>
      <p:sp>
        <p:nvSpPr>
          <p:cNvPr id="5" name="Footer Placeholder 4"/>
          <p:cNvSpPr>
            <a:spLocks noGrp="1"/>
          </p:cNvSpPr>
          <p:nvPr>
            <p:ph type="ftr" sz="quarter" idx="11"/>
          </p:nvPr>
        </p:nvSpPr>
        <p:spPr/>
        <p:txBody>
          <a:bodyPr/>
          <a:lstStyle/>
          <a:p>
            <a:endParaRPr lang="ar-SY">
              <a:solidFill>
                <a:srgbClr val="444D26"/>
              </a:solidFill>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CA947E1B-FA4C-4DA7-BB0E-8B9BC80E3277}" type="slidenum">
              <a:rPr lang="ar-SY" smtClean="0"/>
              <a:pPr/>
              <a:t>‹#›</a:t>
            </a:fld>
            <a:endParaRPr lang="ar-SY"/>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03403785"/>
      </p:ext>
    </p:extLst>
  </p:cSld>
  <p:clrMapOvr>
    <a:masterClrMapping/>
  </p:clrMapOvr>
  <p:transition>
    <p:wedg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3E884DFD-00D7-4046-99C6-5AD1BA785E0E}" type="datetimeFigureOut">
              <a:rPr lang="ar-SY" smtClean="0">
                <a:solidFill>
                  <a:srgbClr val="444D26"/>
                </a:solidFill>
              </a:rPr>
              <a:pPr/>
              <a:t>04/11/1442</a:t>
            </a:fld>
            <a:endParaRPr lang="ar-SY">
              <a:solidFill>
                <a:srgbClr val="444D26"/>
              </a:solidFill>
            </a:endParaRPr>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CA947E1B-FA4C-4DA7-BB0E-8B9BC80E3277}" type="slidenum">
              <a:rPr lang="ar-SY" smtClean="0"/>
              <a:pPr/>
              <a:t>‹#›</a:t>
            </a:fld>
            <a:endParaRPr lang="ar-SY"/>
          </a:p>
        </p:txBody>
      </p:sp>
      <p:sp>
        <p:nvSpPr>
          <p:cNvPr id="14" name="Footer Placeholder 13"/>
          <p:cNvSpPr>
            <a:spLocks noGrp="1"/>
          </p:cNvSpPr>
          <p:nvPr>
            <p:ph type="ftr" sz="quarter" idx="12"/>
          </p:nvPr>
        </p:nvSpPr>
        <p:spPr/>
        <p:txBody>
          <a:bodyPr/>
          <a:lstStyle/>
          <a:p>
            <a:endParaRPr lang="ar-SY">
              <a:solidFill>
                <a:srgbClr val="444D26"/>
              </a:solidFill>
            </a:endParaRPr>
          </a:p>
        </p:txBody>
      </p:sp>
    </p:spTree>
    <p:extLst>
      <p:ext uri="{BB962C8B-B14F-4D97-AF65-F5344CB8AC3E}">
        <p14:creationId xmlns:p14="http://schemas.microsoft.com/office/powerpoint/2010/main" val="3562361907"/>
      </p:ext>
    </p:extLst>
  </p:cSld>
  <p:clrMapOvr>
    <a:overrideClrMapping bg1="lt1" tx1="dk1" bg2="lt2" tx2="dk2" accent1="accent1" accent2="accent2" accent3="accent3" accent4="accent4" accent5="accent5" accent6="accent6" hlink="hlink" folHlink="folHlink"/>
  </p:clrMapOvr>
  <p:transition>
    <p:wedg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3E884DFD-00D7-4046-99C6-5AD1BA785E0E}" type="datetimeFigureOut">
              <a:rPr lang="ar-SY" smtClean="0">
                <a:solidFill>
                  <a:srgbClr val="444D26"/>
                </a:solidFill>
              </a:rPr>
              <a:pPr/>
              <a:t>04/11/1442</a:t>
            </a:fld>
            <a:endParaRPr lang="ar-SY">
              <a:solidFill>
                <a:srgbClr val="444D26"/>
              </a:solidFill>
            </a:endParaRPr>
          </a:p>
        </p:txBody>
      </p:sp>
      <p:sp>
        <p:nvSpPr>
          <p:cNvPr id="10" name="Slide Number Placeholder 9"/>
          <p:cNvSpPr>
            <a:spLocks noGrp="1"/>
          </p:cNvSpPr>
          <p:nvPr>
            <p:ph type="sldNum" sz="quarter" idx="16"/>
          </p:nvPr>
        </p:nvSpPr>
        <p:spPr/>
        <p:txBody>
          <a:bodyPr rtlCol="0"/>
          <a:lstStyle/>
          <a:p>
            <a:fld id="{CA947E1B-FA4C-4DA7-BB0E-8B9BC80E3277}" type="slidenum">
              <a:rPr lang="ar-SY" smtClean="0"/>
              <a:pPr/>
              <a:t>‹#›</a:t>
            </a:fld>
            <a:endParaRPr lang="ar-SY"/>
          </a:p>
        </p:txBody>
      </p:sp>
      <p:sp>
        <p:nvSpPr>
          <p:cNvPr id="12" name="Footer Placeholder 11"/>
          <p:cNvSpPr>
            <a:spLocks noGrp="1"/>
          </p:cNvSpPr>
          <p:nvPr>
            <p:ph type="ftr" sz="quarter" idx="17"/>
          </p:nvPr>
        </p:nvSpPr>
        <p:spPr/>
        <p:txBody>
          <a:bodyPr rtlCol="0"/>
          <a:lstStyle/>
          <a:p>
            <a:endParaRPr lang="ar-SY">
              <a:solidFill>
                <a:srgbClr val="444D26"/>
              </a:solidFill>
            </a:endParaRPr>
          </a:p>
        </p:txBody>
      </p:sp>
    </p:spTree>
    <p:extLst>
      <p:ext uri="{BB962C8B-B14F-4D97-AF65-F5344CB8AC3E}">
        <p14:creationId xmlns:p14="http://schemas.microsoft.com/office/powerpoint/2010/main" val="1758816097"/>
      </p:ext>
    </p:extLst>
  </p:cSld>
  <p:clrMapOvr>
    <a:masterClrMapping/>
  </p:clrMapOvr>
  <p:transition>
    <p:wedg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3E884DFD-00D7-4046-99C6-5AD1BA785E0E}" type="datetimeFigureOut">
              <a:rPr lang="ar-SY" smtClean="0">
                <a:solidFill>
                  <a:srgbClr val="444D26"/>
                </a:solidFill>
              </a:rPr>
              <a:pPr/>
              <a:t>04/11/1442</a:t>
            </a:fld>
            <a:endParaRPr lang="ar-SY">
              <a:solidFill>
                <a:srgbClr val="444D26"/>
              </a:solidFill>
            </a:endParaRPr>
          </a:p>
        </p:txBody>
      </p:sp>
      <p:sp>
        <p:nvSpPr>
          <p:cNvPr id="12" name="Slide Number Placeholder 11"/>
          <p:cNvSpPr>
            <a:spLocks noGrp="1"/>
          </p:cNvSpPr>
          <p:nvPr>
            <p:ph type="sldNum" sz="quarter" idx="16"/>
          </p:nvPr>
        </p:nvSpPr>
        <p:spPr/>
        <p:txBody>
          <a:bodyPr rtlCol="0"/>
          <a:lstStyle/>
          <a:p>
            <a:fld id="{CA947E1B-FA4C-4DA7-BB0E-8B9BC80E3277}" type="slidenum">
              <a:rPr lang="ar-SY" smtClean="0"/>
              <a:pPr/>
              <a:t>‹#›</a:t>
            </a:fld>
            <a:endParaRPr lang="ar-SY"/>
          </a:p>
        </p:txBody>
      </p:sp>
      <p:sp>
        <p:nvSpPr>
          <p:cNvPr id="14" name="Footer Placeholder 13"/>
          <p:cNvSpPr>
            <a:spLocks noGrp="1"/>
          </p:cNvSpPr>
          <p:nvPr>
            <p:ph type="ftr" sz="quarter" idx="17"/>
          </p:nvPr>
        </p:nvSpPr>
        <p:spPr/>
        <p:txBody>
          <a:bodyPr rtlCol="0"/>
          <a:lstStyle/>
          <a:p>
            <a:endParaRPr lang="ar-SY">
              <a:solidFill>
                <a:srgbClr val="444D26"/>
              </a:solidFill>
            </a:endParaRP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626359806"/>
      </p:ext>
    </p:extLst>
  </p:cSld>
  <p:clrMapOvr>
    <a:masterClrMapping/>
  </p:clrMapOvr>
  <p:transition>
    <p:wedg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E884DFD-00D7-4046-99C6-5AD1BA785E0E}" type="datetimeFigureOut">
              <a:rPr lang="ar-SY" smtClean="0">
                <a:solidFill>
                  <a:srgbClr val="444D26"/>
                </a:solidFill>
              </a:rPr>
              <a:pPr/>
              <a:t>04/11/1442</a:t>
            </a:fld>
            <a:endParaRPr lang="ar-SY">
              <a:solidFill>
                <a:srgbClr val="444D26"/>
              </a:solidFill>
            </a:endParaRPr>
          </a:p>
        </p:txBody>
      </p:sp>
      <p:sp>
        <p:nvSpPr>
          <p:cNvPr id="4" name="Footer Placeholder 3"/>
          <p:cNvSpPr>
            <a:spLocks noGrp="1"/>
          </p:cNvSpPr>
          <p:nvPr>
            <p:ph type="ftr" sz="quarter" idx="11"/>
          </p:nvPr>
        </p:nvSpPr>
        <p:spPr/>
        <p:txBody>
          <a:bodyPr/>
          <a:lstStyle/>
          <a:p>
            <a:endParaRPr lang="ar-SY">
              <a:solidFill>
                <a:srgbClr val="444D26"/>
              </a:solidFill>
            </a:endParaRP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CA947E1B-FA4C-4DA7-BB0E-8B9BC80E3277}" type="slidenum">
              <a:rPr lang="ar-SY" smtClean="0"/>
              <a:pPr/>
              <a:t>‹#›</a:t>
            </a:fld>
            <a:endParaRPr lang="ar-SY"/>
          </a:p>
        </p:txBody>
      </p:sp>
    </p:spTree>
    <p:extLst>
      <p:ext uri="{BB962C8B-B14F-4D97-AF65-F5344CB8AC3E}">
        <p14:creationId xmlns:p14="http://schemas.microsoft.com/office/powerpoint/2010/main" val="2396981555"/>
      </p:ext>
    </p:extLst>
  </p:cSld>
  <p:clrMapOvr>
    <a:masterClrMapping/>
  </p:clrMapOvr>
  <p:transition>
    <p:wedg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884DFD-00D7-4046-99C6-5AD1BA785E0E}" type="datetimeFigureOut">
              <a:rPr lang="ar-SY" smtClean="0">
                <a:solidFill>
                  <a:srgbClr val="444D26"/>
                </a:solidFill>
              </a:rPr>
              <a:pPr/>
              <a:t>04/11/1442</a:t>
            </a:fld>
            <a:endParaRPr lang="ar-SY">
              <a:solidFill>
                <a:srgbClr val="444D26"/>
              </a:solidFill>
            </a:endParaRPr>
          </a:p>
        </p:txBody>
      </p:sp>
      <p:sp>
        <p:nvSpPr>
          <p:cNvPr id="3" name="Footer Placeholder 2"/>
          <p:cNvSpPr>
            <a:spLocks noGrp="1"/>
          </p:cNvSpPr>
          <p:nvPr>
            <p:ph type="ftr" sz="quarter" idx="11"/>
          </p:nvPr>
        </p:nvSpPr>
        <p:spPr/>
        <p:txBody>
          <a:bodyPr/>
          <a:lstStyle/>
          <a:p>
            <a:endParaRPr lang="ar-SY">
              <a:solidFill>
                <a:srgbClr val="444D26"/>
              </a:solidFill>
            </a:endParaRPr>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CA947E1B-FA4C-4DA7-BB0E-8B9BC80E3277}" type="slidenum">
              <a:rPr lang="ar-SY" smtClean="0">
                <a:solidFill>
                  <a:srgbClr val="444D26"/>
                </a:solidFill>
              </a:rPr>
              <a:pPr/>
              <a:t>‹#›</a:t>
            </a:fld>
            <a:endParaRPr lang="ar-SY">
              <a:solidFill>
                <a:srgbClr val="444D26"/>
              </a:solidFill>
            </a:endParaRPr>
          </a:p>
        </p:txBody>
      </p:sp>
    </p:spTree>
    <p:extLst>
      <p:ext uri="{BB962C8B-B14F-4D97-AF65-F5344CB8AC3E}">
        <p14:creationId xmlns:p14="http://schemas.microsoft.com/office/powerpoint/2010/main" val="1888370018"/>
      </p:ext>
    </p:extLst>
  </p:cSld>
  <p:clrMapOvr>
    <a:masterClrMapping/>
  </p:clrMapOvr>
  <p:transition>
    <p:wedg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3E884DFD-00D7-4046-99C6-5AD1BA785E0E}" type="datetimeFigureOut">
              <a:rPr lang="ar-SY" smtClean="0"/>
              <a:pPr/>
              <a:t>04/11/1442</a:t>
            </a:fld>
            <a:endParaRPr lang="ar-SY"/>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CA947E1B-FA4C-4DA7-BB0E-8B9BC80E3277}" type="slidenum">
              <a:rPr lang="ar-SY" smtClean="0"/>
              <a:pPr/>
              <a:t>‹#›</a:t>
            </a:fld>
            <a:endParaRPr lang="ar-SY"/>
          </a:p>
        </p:txBody>
      </p:sp>
      <p:sp>
        <p:nvSpPr>
          <p:cNvPr id="14" name="Footer Placeholder 13"/>
          <p:cNvSpPr>
            <a:spLocks noGrp="1"/>
          </p:cNvSpPr>
          <p:nvPr>
            <p:ph type="ftr" sz="quarter" idx="12"/>
          </p:nvPr>
        </p:nvSpPr>
        <p:spPr/>
        <p:txBody>
          <a:bodyPr/>
          <a:lstStyle/>
          <a:p>
            <a:endParaRPr lang="ar-SY"/>
          </a:p>
        </p:txBody>
      </p:sp>
    </p:spTree>
  </p:cSld>
  <p:clrMapOvr>
    <a:overrideClrMapping bg1="lt1" tx1="dk1" bg2="lt2" tx2="dk2" accent1="accent1" accent2="accent2" accent3="accent3" accent4="accent4" accent5="accent5" accent6="accent6" hlink="hlink" folHlink="folHlink"/>
  </p:clrMapOvr>
  <p:transition>
    <p:wedg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3E884DFD-00D7-4046-99C6-5AD1BA785E0E}" type="datetimeFigureOut">
              <a:rPr lang="ar-SY" smtClean="0">
                <a:solidFill>
                  <a:srgbClr val="444D26"/>
                </a:solidFill>
              </a:rPr>
              <a:pPr/>
              <a:t>04/11/1442</a:t>
            </a:fld>
            <a:endParaRPr lang="ar-SY">
              <a:solidFill>
                <a:srgbClr val="444D26"/>
              </a:solidFill>
            </a:endParaRPr>
          </a:p>
        </p:txBody>
      </p:sp>
      <p:sp>
        <p:nvSpPr>
          <p:cNvPr id="6" name="Footer Placeholder 5"/>
          <p:cNvSpPr>
            <a:spLocks noGrp="1"/>
          </p:cNvSpPr>
          <p:nvPr>
            <p:ph type="ftr" sz="quarter" idx="11"/>
          </p:nvPr>
        </p:nvSpPr>
        <p:spPr/>
        <p:txBody>
          <a:bodyPr/>
          <a:lstStyle/>
          <a:p>
            <a:endParaRPr lang="ar-SY">
              <a:solidFill>
                <a:srgbClr val="444D26"/>
              </a:solidFill>
            </a:endParaRPr>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CA947E1B-FA4C-4DA7-BB0E-8B9BC80E3277}" type="slidenum">
              <a:rPr lang="ar-SY" smtClean="0"/>
              <a:pPr/>
              <a:t>‹#›</a:t>
            </a:fld>
            <a:endParaRPr lang="ar-SY"/>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803688558"/>
      </p:ext>
    </p:extLst>
  </p:cSld>
  <p:clrMapOvr>
    <a:masterClrMapping/>
  </p:clrMapOvr>
  <p:transition>
    <p:wedg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Date Placeholder 11"/>
          <p:cNvSpPr>
            <a:spLocks noGrp="1"/>
          </p:cNvSpPr>
          <p:nvPr>
            <p:ph type="dt" sz="half" idx="10"/>
          </p:nvPr>
        </p:nvSpPr>
        <p:spPr>
          <a:xfrm>
            <a:off x="6248400" y="6248400"/>
            <a:ext cx="2667000" cy="365125"/>
          </a:xfrm>
        </p:spPr>
        <p:txBody>
          <a:bodyPr rtlCol="0"/>
          <a:lstStyle/>
          <a:p>
            <a:fld id="{3E884DFD-00D7-4046-99C6-5AD1BA785E0E}" type="datetimeFigureOut">
              <a:rPr lang="ar-SY" smtClean="0">
                <a:solidFill>
                  <a:srgbClr val="444D26"/>
                </a:solidFill>
              </a:rPr>
              <a:pPr/>
              <a:t>04/11/1442</a:t>
            </a:fld>
            <a:endParaRPr lang="ar-SY">
              <a:solidFill>
                <a:srgbClr val="444D26"/>
              </a:solidFill>
            </a:endParaRPr>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CA947E1B-FA4C-4DA7-BB0E-8B9BC80E3277}" type="slidenum">
              <a:rPr lang="ar-SY" smtClean="0"/>
              <a:pPr/>
              <a:t>‹#›</a:t>
            </a:fld>
            <a:endParaRPr lang="ar-SY"/>
          </a:p>
        </p:txBody>
      </p:sp>
      <p:sp>
        <p:nvSpPr>
          <p:cNvPr id="14" name="Footer Placeholder 13"/>
          <p:cNvSpPr>
            <a:spLocks noGrp="1"/>
          </p:cNvSpPr>
          <p:nvPr>
            <p:ph type="ftr" sz="quarter" idx="12"/>
          </p:nvPr>
        </p:nvSpPr>
        <p:spPr>
          <a:xfrm>
            <a:off x="1600200" y="6248206"/>
            <a:ext cx="4572000" cy="365125"/>
          </a:xfrm>
        </p:spPr>
        <p:txBody>
          <a:bodyPr rtlCol="0"/>
          <a:lstStyle/>
          <a:p>
            <a:endParaRPr lang="ar-SY">
              <a:solidFill>
                <a:srgbClr val="444D26"/>
              </a:solidFill>
            </a:endParaRP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extLst>
      <p:ext uri="{BB962C8B-B14F-4D97-AF65-F5344CB8AC3E}">
        <p14:creationId xmlns:p14="http://schemas.microsoft.com/office/powerpoint/2010/main" val="1599494694"/>
      </p:ext>
    </p:extLst>
  </p:cSld>
  <p:clrMapOvr>
    <a:overrideClrMapping bg1="lt1" tx1="dk1" bg2="lt2" tx2="dk2" accent1="accent1" accent2="accent2" accent3="accent3" accent4="accent4" accent5="accent5" accent6="accent6" hlink="hlink" folHlink="folHlink"/>
  </p:clrMapOvr>
  <p:transition>
    <p:wedg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E884DFD-00D7-4046-99C6-5AD1BA785E0E}" type="datetimeFigureOut">
              <a:rPr lang="ar-SY" smtClean="0">
                <a:solidFill>
                  <a:srgbClr val="444D26"/>
                </a:solidFill>
              </a:rPr>
              <a:pPr/>
              <a:t>04/11/1442</a:t>
            </a:fld>
            <a:endParaRPr lang="ar-SY">
              <a:solidFill>
                <a:srgbClr val="444D26"/>
              </a:solidFill>
            </a:endParaRPr>
          </a:p>
        </p:txBody>
      </p:sp>
      <p:sp>
        <p:nvSpPr>
          <p:cNvPr id="5" name="Footer Placeholder 4"/>
          <p:cNvSpPr>
            <a:spLocks noGrp="1"/>
          </p:cNvSpPr>
          <p:nvPr>
            <p:ph type="ftr" sz="quarter" idx="11"/>
          </p:nvPr>
        </p:nvSpPr>
        <p:spPr/>
        <p:txBody>
          <a:bodyPr/>
          <a:lstStyle/>
          <a:p>
            <a:endParaRPr lang="ar-SY">
              <a:solidFill>
                <a:srgbClr val="444D26"/>
              </a:solidFill>
            </a:endParaRPr>
          </a:p>
        </p:txBody>
      </p:sp>
      <p:sp>
        <p:nvSpPr>
          <p:cNvPr id="6" name="Slide Number Placeholder 5"/>
          <p:cNvSpPr>
            <a:spLocks noGrp="1"/>
          </p:cNvSpPr>
          <p:nvPr>
            <p:ph type="sldNum" sz="quarter" idx="12"/>
          </p:nvPr>
        </p:nvSpPr>
        <p:spPr/>
        <p:txBody>
          <a:bodyPr/>
          <a:lstStyle/>
          <a:p>
            <a:fld id="{CA947E1B-FA4C-4DA7-BB0E-8B9BC80E3277}" type="slidenum">
              <a:rPr lang="ar-SY" smtClean="0"/>
              <a:pPr/>
              <a:t>‹#›</a:t>
            </a:fld>
            <a:endParaRPr lang="ar-SY"/>
          </a:p>
        </p:txBody>
      </p:sp>
    </p:spTree>
    <p:extLst>
      <p:ext uri="{BB962C8B-B14F-4D97-AF65-F5344CB8AC3E}">
        <p14:creationId xmlns:p14="http://schemas.microsoft.com/office/powerpoint/2010/main" val="2351085413"/>
      </p:ext>
    </p:extLst>
  </p:cSld>
  <p:clrMapOvr>
    <a:masterClrMapping/>
  </p:clrMapOvr>
  <p:transition>
    <p:wedg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3E884DFD-00D7-4046-99C6-5AD1BA785E0E}" type="datetimeFigureOut">
              <a:rPr lang="ar-SY" smtClean="0">
                <a:solidFill>
                  <a:srgbClr val="444D26"/>
                </a:solidFill>
              </a:rPr>
              <a:pPr/>
              <a:t>04/11/1442</a:t>
            </a:fld>
            <a:endParaRPr lang="ar-SY">
              <a:solidFill>
                <a:srgbClr val="444D26"/>
              </a:solidFill>
            </a:endParaRPr>
          </a:p>
        </p:txBody>
      </p:sp>
      <p:sp>
        <p:nvSpPr>
          <p:cNvPr id="5" name="Footer Placeholder 4"/>
          <p:cNvSpPr>
            <a:spLocks noGrp="1"/>
          </p:cNvSpPr>
          <p:nvPr>
            <p:ph type="ftr" sz="quarter" idx="11"/>
          </p:nvPr>
        </p:nvSpPr>
        <p:spPr>
          <a:xfrm>
            <a:off x="457201" y="6248207"/>
            <a:ext cx="5573483" cy="365125"/>
          </a:xfrm>
        </p:spPr>
        <p:txBody>
          <a:bodyPr/>
          <a:lstStyle/>
          <a:p>
            <a:endParaRPr lang="ar-SY">
              <a:solidFill>
                <a:srgbClr val="444D26"/>
              </a:solidFill>
            </a:endParaRPr>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Slide Number Placeholder 5"/>
          <p:cNvSpPr>
            <a:spLocks noGrp="1"/>
          </p:cNvSpPr>
          <p:nvPr>
            <p:ph type="sldNum" sz="quarter" idx="12"/>
          </p:nvPr>
        </p:nvSpPr>
        <p:spPr>
          <a:xfrm rot="5400000">
            <a:off x="5989638" y="144462"/>
            <a:ext cx="533400" cy="244476"/>
          </a:xfrm>
        </p:spPr>
        <p:txBody>
          <a:bodyPr/>
          <a:lstStyle/>
          <a:p>
            <a:fld id="{CA947E1B-FA4C-4DA7-BB0E-8B9BC80E3277}" type="slidenum">
              <a:rPr lang="ar-SY" smtClean="0"/>
              <a:pPr/>
              <a:t>‹#›</a:t>
            </a:fld>
            <a:endParaRPr lang="ar-SY"/>
          </a:p>
        </p:txBody>
      </p:sp>
    </p:spTree>
    <p:extLst>
      <p:ext uri="{BB962C8B-B14F-4D97-AF65-F5344CB8AC3E}">
        <p14:creationId xmlns:p14="http://schemas.microsoft.com/office/powerpoint/2010/main" val="315221938"/>
      </p:ext>
    </p:extLst>
  </p:cSld>
  <p:clrMapOvr>
    <a:overrideClrMapping bg1="lt1" tx1="dk1" bg2="lt2" tx2="dk2" accent1="accent1" accent2="accent2" accent3="accent3" accent4="accent4" accent5="accent5" accent6="accent6" hlink="hlink" folHlink="folHlink"/>
  </p:clrMapOvr>
  <p:transition>
    <p:wedg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3E884DFD-00D7-4046-99C6-5AD1BA785E0E}" type="datetimeFigureOut">
              <a:rPr lang="ar-SY" smtClean="0"/>
              <a:pPr/>
              <a:t>04/11/1442</a:t>
            </a:fld>
            <a:endParaRPr lang="ar-SY"/>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ar-SY">
              <a:solidFill>
                <a:srgbClr val="FEFAC9"/>
              </a:solidFill>
            </a:endParaRP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CA947E1B-FA4C-4DA7-BB0E-8B9BC80E3277}" type="slidenum">
              <a:rPr lang="ar-SY" smtClean="0">
                <a:solidFill>
                  <a:srgbClr val="FEFAC9"/>
                </a:solidFill>
              </a:rPr>
              <a:pPr/>
              <a:t>‹#›</a:t>
            </a:fld>
            <a:endParaRPr lang="ar-SY">
              <a:solidFill>
                <a:srgbClr val="FEFAC9"/>
              </a:solidFill>
            </a:endParaRPr>
          </a:p>
        </p:txBody>
      </p:sp>
    </p:spTree>
    <p:extLst>
      <p:ext uri="{BB962C8B-B14F-4D97-AF65-F5344CB8AC3E}">
        <p14:creationId xmlns:p14="http://schemas.microsoft.com/office/powerpoint/2010/main" val="3617460674"/>
      </p:ext>
    </p:extLst>
  </p:cSld>
  <p:clrMapOvr>
    <a:overrideClrMapping bg1="dk1" tx1="lt1" bg2="dk2" tx2="lt2" accent1="accent1" accent2="accent2" accent3="accent3" accent4="accent4" accent5="accent5" accent6="accent6" hlink="hlink" folHlink="folHlink"/>
  </p:clrMapOvr>
  <p:transition>
    <p:wedg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3E884DFD-00D7-4046-99C6-5AD1BA785E0E}" type="datetimeFigureOut">
              <a:rPr lang="ar-SY" smtClean="0">
                <a:solidFill>
                  <a:srgbClr val="444D26"/>
                </a:solidFill>
              </a:rPr>
              <a:pPr/>
              <a:t>04/11/1442</a:t>
            </a:fld>
            <a:endParaRPr lang="ar-SY">
              <a:solidFill>
                <a:srgbClr val="444D26"/>
              </a:solidFill>
            </a:endParaRPr>
          </a:p>
        </p:txBody>
      </p:sp>
      <p:sp>
        <p:nvSpPr>
          <p:cNvPr id="5" name="Footer Placeholder 4"/>
          <p:cNvSpPr>
            <a:spLocks noGrp="1"/>
          </p:cNvSpPr>
          <p:nvPr>
            <p:ph type="ftr" sz="quarter" idx="11"/>
          </p:nvPr>
        </p:nvSpPr>
        <p:spPr/>
        <p:txBody>
          <a:bodyPr/>
          <a:lstStyle/>
          <a:p>
            <a:endParaRPr lang="ar-SY">
              <a:solidFill>
                <a:srgbClr val="444D26"/>
              </a:solidFill>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CA947E1B-FA4C-4DA7-BB0E-8B9BC80E3277}" type="slidenum">
              <a:rPr lang="ar-SY" smtClean="0"/>
              <a:pPr/>
              <a:t>‹#›</a:t>
            </a:fld>
            <a:endParaRPr lang="ar-SY"/>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03403785"/>
      </p:ext>
    </p:extLst>
  </p:cSld>
  <p:clrMapOvr>
    <a:masterClrMapping/>
  </p:clrMapOvr>
  <p:transition>
    <p:wedg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3E884DFD-00D7-4046-99C6-5AD1BA785E0E}" type="datetimeFigureOut">
              <a:rPr lang="ar-SY" smtClean="0">
                <a:solidFill>
                  <a:srgbClr val="444D26"/>
                </a:solidFill>
              </a:rPr>
              <a:pPr/>
              <a:t>04/11/1442</a:t>
            </a:fld>
            <a:endParaRPr lang="ar-SY">
              <a:solidFill>
                <a:srgbClr val="444D26"/>
              </a:solidFill>
            </a:endParaRPr>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CA947E1B-FA4C-4DA7-BB0E-8B9BC80E3277}" type="slidenum">
              <a:rPr lang="ar-SY" smtClean="0"/>
              <a:pPr/>
              <a:t>‹#›</a:t>
            </a:fld>
            <a:endParaRPr lang="ar-SY"/>
          </a:p>
        </p:txBody>
      </p:sp>
      <p:sp>
        <p:nvSpPr>
          <p:cNvPr id="14" name="Footer Placeholder 13"/>
          <p:cNvSpPr>
            <a:spLocks noGrp="1"/>
          </p:cNvSpPr>
          <p:nvPr>
            <p:ph type="ftr" sz="quarter" idx="12"/>
          </p:nvPr>
        </p:nvSpPr>
        <p:spPr/>
        <p:txBody>
          <a:bodyPr/>
          <a:lstStyle/>
          <a:p>
            <a:endParaRPr lang="ar-SY">
              <a:solidFill>
                <a:srgbClr val="444D26"/>
              </a:solidFill>
            </a:endParaRPr>
          </a:p>
        </p:txBody>
      </p:sp>
    </p:spTree>
    <p:extLst>
      <p:ext uri="{BB962C8B-B14F-4D97-AF65-F5344CB8AC3E}">
        <p14:creationId xmlns:p14="http://schemas.microsoft.com/office/powerpoint/2010/main" val="3562361907"/>
      </p:ext>
    </p:extLst>
  </p:cSld>
  <p:clrMapOvr>
    <a:overrideClrMapping bg1="lt1" tx1="dk1" bg2="lt2" tx2="dk2" accent1="accent1" accent2="accent2" accent3="accent3" accent4="accent4" accent5="accent5" accent6="accent6" hlink="hlink" folHlink="folHlink"/>
  </p:clrMapOvr>
  <p:transition>
    <p:wedg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3E884DFD-00D7-4046-99C6-5AD1BA785E0E}" type="datetimeFigureOut">
              <a:rPr lang="ar-SY" smtClean="0">
                <a:solidFill>
                  <a:srgbClr val="444D26"/>
                </a:solidFill>
              </a:rPr>
              <a:pPr/>
              <a:t>04/11/1442</a:t>
            </a:fld>
            <a:endParaRPr lang="ar-SY">
              <a:solidFill>
                <a:srgbClr val="444D26"/>
              </a:solidFill>
            </a:endParaRPr>
          </a:p>
        </p:txBody>
      </p:sp>
      <p:sp>
        <p:nvSpPr>
          <p:cNvPr id="10" name="Slide Number Placeholder 9"/>
          <p:cNvSpPr>
            <a:spLocks noGrp="1"/>
          </p:cNvSpPr>
          <p:nvPr>
            <p:ph type="sldNum" sz="quarter" idx="16"/>
          </p:nvPr>
        </p:nvSpPr>
        <p:spPr/>
        <p:txBody>
          <a:bodyPr rtlCol="0"/>
          <a:lstStyle/>
          <a:p>
            <a:fld id="{CA947E1B-FA4C-4DA7-BB0E-8B9BC80E3277}" type="slidenum">
              <a:rPr lang="ar-SY" smtClean="0"/>
              <a:pPr/>
              <a:t>‹#›</a:t>
            </a:fld>
            <a:endParaRPr lang="ar-SY"/>
          </a:p>
        </p:txBody>
      </p:sp>
      <p:sp>
        <p:nvSpPr>
          <p:cNvPr id="12" name="Footer Placeholder 11"/>
          <p:cNvSpPr>
            <a:spLocks noGrp="1"/>
          </p:cNvSpPr>
          <p:nvPr>
            <p:ph type="ftr" sz="quarter" idx="17"/>
          </p:nvPr>
        </p:nvSpPr>
        <p:spPr/>
        <p:txBody>
          <a:bodyPr rtlCol="0"/>
          <a:lstStyle/>
          <a:p>
            <a:endParaRPr lang="ar-SY">
              <a:solidFill>
                <a:srgbClr val="444D26"/>
              </a:solidFill>
            </a:endParaRPr>
          </a:p>
        </p:txBody>
      </p:sp>
    </p:spTree>
    <p:extLst>
      <p:ext uri="{BB962C8B-B14F-4D97-AF65-F5344CB8AC3E}">
        <p14:creationId xmlns:p14="http://schemas.microsoft.com/office/powerpoint/2010/main" val="1758816097"/>
      </p:ext>
    </p:extLst>
  </p:cSld>
  <p:clrMapOvr>
    <a:masterClrMapping/>
  </p:clrMapOvr>
  <p:transition>
    <p:wedg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3E884DFD-00D7-4046-99C6-5AD1BA785E0E}" type="datetimeFigureOut">
              <a:rPr lang="ar-SY" smtClean="0">
                <a:solidFill>
                  <a:srgbClr val="444D26"/>
                </a:solidFill>
              </a:rPr>
              <a:pPr/>
              <a:t>04/11/1442</a:t>
            </a:fld>
            <a:endParaRPr lang="ar-SY">
              <a:solidFill>
                <a:srgbClr val="444D26"/>
              </a:solidFill>
            </a:endParaRPr>
          </a:p>
        </p:txBody>
      </p:sp>
      <p:sp>
        <p:nvSpPr>
          <p:cNvPr id="12" name="Slide Number Placeholder 11"/>
          <p:cNvSpPr>
            <a:spLocks noGrp="1"/>
          </p:cNvSpPr>
          <p:nvPr>
            <p:ph type="sldNum" sz="quarter" idx="16"/>
          </p:nvPr>
        </p:nvSpPr>
        <p:spPr/>
        <p:txBody>
          <a:bodyPr rtlCol="0"/>
          <a:lstStyle/>
          <a:p>
            <a:fld id="{CA947E1B-FA4C-4DA7-BB0E-8B9BC80E3277}" type="slidenum">
              <a:rPr lang="ar-SY" smtClean="0"/>
              <a:pPr/>
              <a:t>‹#›</a:t>
            </a:fld>
            <a:endParaRPr lang="ar-SY"/>
          </a:p>
        </p:txBody>
      </p:sp>
      <p:sp>
        <p:nvSpPr>
          <p:cNvPr id="14" name="Footer Placeholder 13"/>
          <p:cNvSpPr>
            <a:spLocks noGrp="1"/>
          </p:cNvSpPr>
          <p:nvPr>
            <p:ph type="ftr" sz="quarter" idx="17"/>
          </p:nvPr>
        </p:nvSpPr>
        <p:spPr/>
        <p:txBody>
          <a:bodyPr rtlCol="0"/>
          <a:lstStyle/>
          <a:p>
            <a:endParaRPr lang="ar-SY">
              <a:solidFill>
                <a:srgbClr val="444D26"/>
              </a:solidFill>
            </a:endParaRP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626359806"/>
      </p:ext>
    </p:extLst>
  </p:cSld>
  <p:clrMapOvr>
    <a:masterClrMapping/>
  </p:clrMapOvr>
  <p:transition>
    <p:wedg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E884DFD-00D7-4046-99C6-5AD1BA785E0E}" type="datetimeFigureOut">
              <a:rPr lang="ar-SY" smtClean="0">
                <a:solidFill>
                  <a:srgbClr val="444D26"/>
                </a:solidFill>
              </a:rPr>
              <a:pPr/>
              <a:t>04/11/1442</a:t>
            </a:fld>
            <a:endParaRPr lang="ar-SY">
              <a:solidFill>
                <a:srgbClr val="444D26"/>
              </a:solidFill>
            </a:endParaRPr>
          </a:p>
        </p:txBody>
      </p:sp>
      <p:sp>
        <p:nvSpPr>
          <p:cNvPr id="4" name="Footer Placeholder 3"/>
          <p:cNvSpPr>
            <a:spLocks noGrp="1"/>
          </p:cNvSpPr>
          <p:nvPr>
            <p:ph type="ftr" sz="quarter" idx="11"/>
          </p:nvPr>
        </p:nvSpPr>
        <p:spPr/>
        <p:txBody>
          <a:bodyPr/>
          <a:lstStyle/>
          <a:p>
            <a:endParaRPr lang="ar-SY">
              <a:solidFill>
                <a:srgbClr val="444D26"/>
              </a:solidFill>
            </a:endParaRP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CA947E1B-FA4C-4DA7-BB0E-8B9BC80E3277}" type="slidenum">
              <a:rPr lang="ar-SY" smtClean="0"/>
              <a:pPr/>
              <a:t>‹#›</a:t>
            </a:fld>
            <a:endParaRPr lang="ar-SY"/>
          </a:p>
        </p:txBody>
      </p:sp>
    </p:spTree>
    <p:extLst>
      <p:ext uri="{BB962C8B-B14F-4D97-AF65-F5344CB8AC3E}">
        <p14:creationId xmlns:p14="http://schemas.microsoft.com/office/powerpoint/2010/main" val="2396981555"/>
      </p:ext>
    </p:extLst>
  </p:cSld>
  <p:clrMapOvr>
    <a:masterClrMapping/>
  </p:clrMapOvr>
  <p:transition>
    <p:wedg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3E884DFD-00D7-4046-99C6-5AD1BA785E0E}" type="datetimeFigureOut">
              <a:rPr lang="ar-SY" smtClean="0"/>
              <a:pPr/>
              <a:t>04/11/1442</a:t>
            </a:fld>
            <a:endParaRPr lang="ar-SY"/>
          </a:p>
        </p:txBody>
      </p:sp>
      <p:sp>
        <p:nvSpPr>
          <p:cNvPr id="10" name="Slide Number Placeholder 9"/>
          <p:cNvSpPr>
            <a:spLocks noGrp="1"/>
          </p:cNvSpPr>
          <p:nvPr>
            <p:ph type="sldNum" sz="quarter" idx="16"/>
          </p:nvPr>
        </p:nvSpPr>
        <p:spPr/>
        <p:txBody>
          <a:bodyPr rtlCol="0"/>
          <a:lstStyle/>
          <a:p>
            <a:fld id="{CA947E1B-FA4C-4DA7-BB0E-8B9BC80E3277}" type="slidenum">
              <a:rPr lang="ar-SY" smtClean="0"/>
              <a:pPr/>
              <a:t>‹#›</a:t>
            </a:fld>
            <a:endParaRPr lang="ar-SY"/>
          </a:p>
        </p:txBody>
      </p:sp>
      <p:sp>
        <p:nvSpPr>
          <p:cNvPr id="12" name="Footer Placeholder 11"/>
          <p:cNvSpPr>
            <a:spLocks noGrp="1"/>
          </p:cNvSpPr>
          <p:nvPr>
            <p:ph type="ftr" sz="quarter" idx="17"/>
          </p:nvPr>
        </p:nvSpPr>
        <p:spPr/>
        <p:txBody>
          <a:bodyPr rtlCol="0"/>
          <a:lstStyle/>
          <a:p>
            <a:endParaRPr lang="ar-SY"/>
          </a:p>
        </p:txBody>
      </p:sp>
    </p:spTree>
  </p:cSld>
  <p:clrMapOvr>
    <a:masterClrMapping/>
  </p:clrMapOvr>
  <p:transition>
    <p:wedg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884DFD-00D7-4046-99C6-5AD1BA785E0E}" type="datetimeFigureOut">
              <a:rPr lang="ar-SY" smtClean="0">
                <a:solidFill>
                  <a:srgbClr val="444D26"/>
                </a:solidFill>
              </a:rPr>
              <a:pPr/>
              <a:t>04/11/1442</a:t>
            </a:fld>
            <a:endParaRPr lang="ar-SY">
              <a:solidFill>
                <a:srgbClr val="444D26"/>
              </a:solidFill>
            </a:endParaRPr>
          </a:p>
        </p:txBody>
      </p:sp>
      <p:sp>
        <p:nvSpPr>
          <p:cNvPr id="3" name="Footer Placeholder 2"/>
          <p:cNvSpPr>
            <a:spLocks noGrp="1"/>
          </p:cNvSpPr>
          <p:nvPr>
            <p:ph type="ftr" sz="quarter" idx="11"/>
          </p:nvPr>
        </p:nvSpPr>
        <p:spPr/>
        <p:txBody>
          <a:bodyPr/>
          <a:lstStyle/>
          <a:p>
            <a:endParaRPr lang="ar-SY">
              <a:solidFill>
                <a:srgbClr val="444D26"/>
              </a:solidFill>
            </a:endParaRPr>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CA947E1B-FA4C-4DA7-BB0E-8B9BC80E3277}" type="slidenum">
              <a:rPr lang="ar-SY" smtClean="0">
                <a:solidFill>
                  <a:srgbClr val="444D26"/>
                </a:solidFill>
              </a:rPr>
              <a:pPr/>
              <a:t>‹#›</a:t>
            </a:fld>
            <a:endParaRPr lang="ar-SY">
              <a:solidFill>
                <a:srgbClr val="444D26"/>
              </a:solidFill>
            </a:endParaRPr>
          </a:p>
        </p:txBody>
      </p:sp>
    </p:spTree>
    <p:extLst>
      <p:ext uri="{BB962C8B-B14F-4D97-AF65-F5344CB8AC3E}">
        <p14:creationId xmlns:p14="http://schemas.microsoft.com/office/powerpoint/2010/main" val="1888370018"/>
      </p:ext>
    </p:extLst>
  </p:cSld>
  <p:clrMapOvr>
    <a:masterClrMapping/>
  </p:clrMapOvr>
  <p:transition>
    <p:wedg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3E884DFD-00D7-4046-99C6-5AD1BA785E0E}" type="datetimeFigureOut">
              <a:rPr lang="ar-SY" smtClean="0">
                <a:solidFill>
                  <a:srgbClr val="444D26"/>
                </a:solidFill>
              </a:rPr>
              <a:pPr/>
              <a:t>04/11/1442</a:t>
            </a:fld>
            <a:endParaRPr lang="ar-SY">
              <a:solidFill>
                <a:srgbClr val="444D26"/>
              </a:solidFill>
            </a:endParaRPr>
          </a:p>
        </p:txBody>
      </p:sp>
      <p:sp>
        <p:nvSpPr>
          <p:cNvPr id="6" name="Footer Placeholder 5"/>
          <p:cNvSpPr>
            <a:spLocks noGrp="1"/>
          </p:cNvSpPr>
          <p:nvPr>
            <p:ph type="ftr" sz="quarter" idx="11"/>
          </p:nvPr>
        </p:nvSpPr>
        <p:spPr/>
        <p:txBody>
          <a:bodyPr/>
          <a:lstStyle/>
          <a:p>
            <a:endParaRPr lang="ar-SY">
              <a:solidFill>
                <a:srgbClr val="444D26"/>
              </a:solidFill>
            </a:endParaRPr>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CA947E1B-FA4C-4DA7-BB0E-8B9BC80E3277}" type="slidenum">
              <a:rPr lang="ar-SY" smtClean="0"/>
              <a:pPr/>
              <a:t>‹#›</a:t>
            </a:fld>
            <a:endParaRPr lang="ar-SY"/>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803688558"/>
      </p:ext>
    </p:extLst>
  </p:cSld>
  <p:clrMapOvr>
    <a:masterClrMapping/>
  </p:clrMapOvr>
  <p:transition>
    <p:wedg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Date Placeholder 11"/>
          <p:cNvSpPr>
            <a:spLocks noGrp="1"/>
          </p:cNvSpPr>
          <p:nvPr>
            <p:ph type="dt" sz="half" idx="10"/>
          </p:nvPr>
        </p:nvSpPr>
        <p:spPr>
          <a:xfrm>
            <a:off x="6248400" y="6248400"/>
            <a:ext cx="2667000" cy="365125"/>
          </a:xfrm>
        </p:spPr>
        <p:txBody>
          <a:bodyPr rtlCol="0"/>
          <a:lstStyle/>
          <a:p>
            <a:fld id="{3E884DFD-00D7-4046-99C6-5AD1BA785E0E}" type="datetimeFigureOut">
              <a:rPr lang="ar-SY" smtClean="0">
                <a:solidFill>
                  <a:srgbClr val="444D26"/>
                </a:solidFill>
              </a:rPr>
              <a:pPr/>
              <a:t>04/11/1442</a:t>
            </a:fld>
            <a:endParaRPr lang="ar-SY">
              <a:solidFill>
                <a:srgbClr val="444D26"/>
              </a:solidFill>
            </a:endParaRPr>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CA947E1B-FA4C-4DA7-BB0E-8B9BC80E3277}" type="slidenum">
              <a:rPr lang="ar-SY" smtClean="0"/>
              <a:pPr/>
              <a:t>‹#›</a:t>
            </a:fld>
            <a:endParaRPr lang="ar-SY"/>
          </a:p>
        </p:txBody>
      </p:sp>
      <p:sp>
        <p:nvSpPr>
          <p:cNvPr id="14" name="Footer Placeholder 13"/>
          <p:cNvSpPr>
            <a:spLocks noGrp="1"/>
          </p:cNvSpPr>
          <p:nvPr>
            <p:ph type="ftr" sz="quarter" idx="12"/>
          </p:nvPr>
        </p:nvSpPr>
        <p:spPr>
          <a:xfrm>
            <a:off x="1600200" y="6248206"/>
            <a:ext cx="4572000" cy="365125"/>
          </a:xfrm>
        </p:spPr>
        <p:txBody>
          <a:bodyPr rtlCol="0"/>
          <a:lstStyle/>
          <a:p>
            <a:endParaRPr lang="ar-SY">
              <a:solidFill>
                <a:srgbClr val="444D26"/>
              </a:solidFill>
            </a:endParaRP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extLst>
      <p:ext uri="{BB962C8B-B14F-4D97-AF65-F5344CB8AC3E}">
        <p14:creationId xmlns:p14="http://schemas.microsoft.com/office/powerpoint/2010/main" val="1599494694"/>
      </p:ext>
    </p:extLst>
  </p:cSld>
  <p:clrMapOvr>
    <a:overrideClrMapping bg1="lt1" tx1="dk1" bg2="lt2" tx2="dk2" accent1="accent1" accent2="accent2" accent3="accent3" accent4="accent4" accent5="accent5" accent6="accent6" hlink="hlink" folHlink="folHlink"/>
  </p:clrMapOvr>
  <p:transition>
    <p:wedg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E884DFD-00D7-4046-99C6-5AD1BA785E0E}" type="datetimeFigureOut">
              <a:rPr lang="ar-SY" smtClean="0">
                <a:solidFill>
                  <a:srgbClr val="444D26"/>
                </a:solidFill>
              </a:rPr>
              <a:pPr/>
              <a:t>04/11/1442</a:t>
            </a:fld>
            <a:endParaRPr lang="ar-SY">
              <a:solidFill>
                <a:srgbClr val="444D26"/>
              </a:solidFill>
            </a:endParaRPr>
          </a:p>
        </p:txBody>
      </p:sp>
      <p:sp>
        <p:nvSpPr>
          <p:cNvPr id="5" name="Footer Placeholder 4"/>
          <p:cNvSpPr>
            <a:spLocks noGrp="1"/>
          </p:cNvSpPr>
          <p:nvPr>
            <p:ph type="ftr" sz="quarter" idx="11"/>
          </p:nvPr>
        </p:nvSpPr>
        <p:spPr/>
        <p:txBody>
          <a:bodyPr/>
          <a:lstStyle/>
          <a:p>
            <a:endParaRPr lang="ar-SY">
              <a:solidFill>
                <a:srgbClr val="444D26"/>
              </a:solidFill>
            </a:endParaRPr>
          </a:p>
        </p:txBody>
      </p:sp>
      <p:sp>
        <p:nvSpPr>
          <p:cNvPr id="6" name="Slide Number Placeholder 5"/>
          <p:cNvSpPr>
            <a:spLocks noGrp="1"/>
          </p:cNvSpPr>
          <p:nvPr>
            <p:ph type="sldNum" sz="quarter" idx="12"/>
          </p:nvPr>
        </p:nvSpPr>
        <p:spPr/>
        <p:txBody>
          <a:bodyPr/>
          <a:lstStyle/>
          <a:p>
            <a:fld id="{CA947E1B-FA4C-4DA7-BB0E-8B9BC80E3277}" type="slidenum">
              <a:rPr lang="ar-SY" smtClean="0"/>
              <a:pPr/>
              <a:t>‹#›</a:t>
            </a:fld>
            <a:endParaRPr lang="ar-SY"/>
          </a:p>
        </p:txBody>
      </p:sp>
    </p:spTree>
    <p:extLst>
      <p:ext uri="{BB962C8B-B14F-4D97-AF65-F5344CB8AC3E}">
        <p14:creationId xmlns:p14="http://schemas.microsoft.com/office/powerpoint/2010/main" val="2351085413"/>
      </p:ext>
    </p:extLst>
  </p:cSld>
  <p:clrMapOvr>
    <a:masterClrMapping/>
  </p:clrMapOvr>
  <p:transition>
    <p:wedg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3E884DFD-00D7-4046-99C6-5AD1BA785E0E}" type="datetimeFigureOut">
              <a:rPr lang="ar-SY" smtClean="0">
                <a:solidFill>
                  <a:srgbClr val="444D26"/>
                </a:solidFill>
              </a:rPr>
              <a:pPr/>
              <a:t>04/11/1442</a:t>
            </a:fld>
            <a:endParaRPr lang="ar-SY">
              <a:solidFill>
                <a:srgbClr val="444D26"/>
              </a:solidFill>
            </a:endParaRPr>
          </a:p>
        </p:txBody>
      </p:sp>
      <p:sp>
        <p:nvSpPr>
          <p:cNvPr id="5" name="Footer Placeholder 4"/>
          <p:cNvSpPr>
            <a:spLocks noGrp="1"/>
          </p:cNvSpPr>
          <p:nvPr>
            <p:ph type="ftr" sz="quarter" idx="11"/>
          </p:nvPr>
        </p:nvSpPr>
        <p:spPr>
          <a:xfrm>
            <a:off x="457201" y="6248207"/>
            <a:ext cx="5573483" cy="365125"/>
          </a:xfrm>
        </p:spPr>
        <p:txBody>
          <a:bodyPr/>
          <a:lstStyle/>
          <a:p>
            <a:endParaRPr lang="ar-SY">
              <a:solidFill>
                <a:srgbClr val="444D26"/>
              </a:solidFill>
            </a:endParaRPr>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Slide Number Placeholder 5"/>
          <p:cNvSpPr>
            <a:spLocks noGrp="1"/>
          </p:cNvSpPr>
          <p:nvPr>
            <p:ph type="sldNum" sz="quarter" idx="12"/>
          </p:nvPr>
        </p:nvSpPr>
        <p:spPr>
          <a:xfrm rot="5400000">
            <a:off x="5989638" y="144462"/>
            <a:ext cx="533400" cy="244476"/>
          </a:xfrm>
        </p:spPr>
        <p:txBody>
          <a:bodyPr/>
          <a:lstStyle/>
          <a:p>
            <a:fld id="{CA947E1B-FA4C-4DA7-BB0E-8B9BC80E3277}" type="slidenum">
              <a:rPr lang="ar-SY" smtClean="0"/>
              <a:pPr/>
              <a:t>‹#›</a:t>
            </a:fld>
            <a:endParaRPr lang="ar-SY"/>
          </a:p>
        </p:txBody>
      </p:sp>
    </p:spTree>
    <p:extLst>
      <p:ext uri="{BB962C8B-B14F-4D97-AF65-F5344CB8AC3E}">
        <p14:creationId xmlns:p14="http://schemas.microsoft.com/office/powerpoint/2010/main" val="315221938"/>
      </p:ext>
    </p:extLst>
  </p:cSld>
  <p:clrMapOvr>
    <a:overrideClrMapping bg1="lt1" tx1="dk1" bg2="lt2" tx2="dk2" accent1="accent1" accent2="accent2" accent3="accent3" accent4="accent4" accent5="accent5" accent6="accent6" hlink="hlink" folHlink="folHlink"/>
  </p:clrMapOvr>
  <p:transition>
    <p:wedg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3E884DFD-00D7-4046-99C6-5AD1BA785E0E}" type="datetimeFigureOut">
              <a:rPr lang="ar-SY" smtClean="0"/>
              <a:pPr/>
              <a:t>04/11/1442</a:t>
            </a:fld>
            <a:endParaRPr lang="ar-SY"/>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ar-SY">
              <a:solidFill>
                <a:srgbClr val="FEFAC9"/>
              </a:solidFill>
            </a:endParaRP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CA947E1B-FA4C-4DA7-BB0E-8B9BC80E3277}" type="slidenum">
              <a:rPr lang="ar-SY" smtClean="0">
                <a:solidFill>
                  <a:srgbClr val="FEFAC9"/>
                </a:solidFill>
              </a:rPr>
              <a:pPr/>
              <a:t>‹#›</a:t>
            </a:fld>
            <a:endParaRPr lang="ar-SY">
              <a:solidFill>
                <a:srgbClr val="FEFAC9"/>
              </a:solidFill>
            </a:endParaRPr>
          </a:p>
        </p:txBody>
      </p:sp>
    </p:spTree>
    <p:extLst>
      <p:ext uri="{BB962C8B-B14F-4D97-AF65-F5344CB8AC3E}">
        <p14:creationId xmlns:p14="http://schemas.microsoft.com/office/powerpoint/2010/main" val="3617460674"/>
      </p:ext>
    </p:extLst>
  </p:cSld>
  <p:clrMapOvr>
    <a:overrideClrMapping bg1="dk1" tx1="lt1" bg2="dk2" tx2="lt2" accent1="accent1" accent2="accent2" accent3="accent3" accent4="accent4" accent5="accent5" accent6="accent6" hlink="hlink" folHlink="folHlink"/>
  </p:clrMapOvr>
  <p:transition>
    <p:wedg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3E884DFD-00D7-4046-99C6-5AD1BA785E0E}" type="datetimeFigureOut">
              <a:rPr lang="ar-SY" smtClean="0">
                <a:solidFill>
                  <a:srgbClr val="444D26"/>
                </a:solidFill>
              </a:rPr>
              <a:pPr/>
              <a:t>04/11/1442</a:t>
            </a:fld>
            <a:endParaRPr lang="ar-SY">
              <a:solidFill>
                <a:srgbClr val="444D26"/>
              </a:solidFill>
            </a:endParaRPr>
          </a:p>
        </p:txBody>
      </p:sp>
      <p:sp>
        <p:nvSpPr>
          <p:cNvPr id="5" name="Footer Placeholder 4"/>
          <p:cNvSpPr>
            <a:spLocks noGrp="1"/>
          </p:cNvSpPr>
          <p:nvPr>
            <p:ph type="ftr" sz="quarter" idx="11"/>
          </p:nvPr>
        </p:nvSpPr>
        <p:spPr/>
        <p:txBody>
          <a:bodyPr/>
          <a:lstStyle/>
          <a:p>
            <a:endParaRPr lang="ar-SY">
              <a:solidFill>
                <a:srgbClr val="444D26"/>
              </a:solidFill>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CA947E1B-FA4C-4DA7-BB0E-8B9BC80E3277}" type="slidenum">
              <a:rPr lang="ar-SY" smtClean="0"/>
              <a:pPr/>
              <a:t>‹#›</a:t>
            </a:fld>
            <a:endParaRPr lang="ar-SY"/>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03403785"/>
      </p:ext>
    </p:extLst>
  </p:cSld>
  <p:clrMapOvr>
    <a:masterClrMapping/>
  </p:clrMapOvr>
  <p:transition>
    <p:wedg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3E884DFD-00D7-4046-99C6-5AD1BA785E0E}" type="datetimeFigureOut">
              <a:rPr lang="ar-SY" smtClean="0">
                <a:solidFill>
                  <a:srgbClr val="444D26"/>
                </a:solidFill>
              </a:rPr>
              <a:pPr/>
              <a:t>04/11/1442</a:t>
            </a:fld>
            <a:endParaRPr lang="ar-SY">
              <a:solidFill>
                <a:srgbClr val="444D26"/>
              </a:solidFill>
            </a:endParaRPr>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CA947E1B-FA4C-4DA7-BB0E-8B9BC80E3277}" type="slidenum">
              <a:rPr lang="ar-SY" smtClean="0"/>
              <a:pPr/>
              <a:t>‹#›</a:t>
            </a:fld>
            <a:endParaRPr lang="ar-SY"/>
          </a:p>
        </p:txBody>
      </p:sp>
      <p:sp>
        <p:nvSpPr>
          <p:cNvPr id="14" name="Footer Placeholder 13"/>
          <p:cNvSpPr>
            <a:spLocks noGrp="1"/>
          </p:cNvSpPr>
          <p:nvPr>
            <p:ph type="ftr" sz="quarter" idx="12"/>
          </p:nvPr>
        </p:nvSpPr>
        <p:spPr/>
        <p:txBody>
          <a:bodyPr/>
          <a:lstStyle/>
          <a:p>
            <a:endParaRPr lang="ar-SY">
              <a:solidFill>
                <a:srgbClr val="444D26"/>
              </a:solidFill>
            </a:endParaRPr>
          </a:p>
        </p:txBody>
      </p:sp>
    </p:spTree>
    <p:extLst>
      <p:ext uri="{BB962C8B-B14F-4D97-AF65-F5344CB8AC3E}">
        <p14:creationId xmlns:p14="http://schemas.microsoft.com/office/powerpoint/2010/main" val="3562361907"/>
      </p:ext>
    </p:extLst>
  </p:cSld>
  <p:clrMapOvr>
    <a:overrideClrMapping bg1="lt1" tx1="dk1" bg2="lt2" tx2="dk2" accent1="accent1" accent2="accent2" accent3="accent3" accent4="accent4" accent5="accent5" accent6="accent6" hlink="hlink" folHlink="folHlink"/>
  </p:clrMapOvr>
  <p:transition>
    <p:wedg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3E884DFD-00D7-4046-99C6-5AD1BA785E0E}" type="datetimeFigureOut">
              <a:rPr lang="ar-SY" smtClean="0">
                <a:solidFill>
                  <a:srgbClr val="444D26"/>
                </a:solidFill>
              </a:rPr>
              <a:pPr/>
              <a:t>04/11/1442</a:t>
            </a:fld>
            <a:endParaRPr lang="ar-SY">
              <a:solidFill>
                <a:srgbClr val="444D26"/>
              </a:solidFill>
            </a:endParaRPr>
          </a:p>
        </p:txBody>
      </p:sp>
      <p:sp>
        <p:nvSpPr>
          <p:cNvPr id="10" name="Slide Number Placeholder 9"/>
          <p:cNvSpPr>
            <a:spLocks noGrp="1"/>
          </p:cNvSpPr>
          <p:nvPr>
            <p:ph type="sldNum" sz="quarter" idx="16"/>
          </p:nvPr>
        </p:nvSpPr>
        <p:spPr/>
        <p:txBody>
          <a:bodyPr rtlCol="0"/>
          <a:lstStyle/>
          <a:p>
            <a:fld id="{CA947E1B-FA4C-4DA7-BB0E-8B9BC80E3277}" type="slidenum">
              <a:rPr lang="ar-SY" smtClean="0"/>
              <a:pPr/>
              <a:t>‹#›</a:t>
            </a:fld>
            <a:endParaRPr lang="ar-SY"/>
          </a:p>
        </p:txBody>
      </p:sp>
      <p:sp>
        <p:nvSpPr>
          <p:cNvPr id="12" name="Footer Placeholder 11"/>
          <p:cNvSpPr>
            <a:spLocks noGrp="1"/>
          </p:cNvSpPr>
          <p:nvPr>
            <p:ph type="ftr" sz="quarter" idx="17"/>
          </p:nvPr>
        </p:nvSpPr>
        <p:spPr/>
        <p:txBody>
          <a:bodyPr rtlCol="0"/>
          <a:lstStyle/>
          <a:p>
            <a:endParaRPr lang="ar-SY">
              <a:solidFill>
                <a:srgbClr val="444D26"/>
              </a:solidFill>
            </a:endParaRPr>
          </a:p>
        </p:txBody>
      </p:sp>
    </p:spTree>
    <p:extLst>
      <p:ext uri="{BB962C8B-B14F-4D97-AF65-F5344CB8AC3E}">
        <p14:creationId xmlns:p14="http://schemas.microsoft.com/office/powerpoint/2010/main" val="1758816097"/>
      </p:ext>
    </p:extLst>
  </p:cSld>
  <p:clrMapOvr>
    <a:masterClrMapping/>
  </p:clrMapOvr>
  <p:transition>
    <p:wedg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3E884DFD-00D7-4046-99C6-5AD1BA785E0E}" type="datetimeFigureOut">
              <a:rPr lang="ar-SY" smtClean="0">
                <a:solidFill>
                  <a:srgbClr val="444D26"/>
                </a:solidFill>
              </a:rPr>
              <a:pPr/>
              <a:t>04/11/1442</a:t>
            </a:fld>
            <a:endParaRPr lang="ar-SY">
              <a:solidFill>
                <a:srgbClr val="444D26"/>
              </a:solidFill>
            </a:endParaRPr>
          </a:p>
        </p:txBody>
      </p:sp>
      <p:sp>
        <p:nvSpPr>
          <p:cNvPr id="12" name="Slide Number Placeholder 11"/>
          <p:cNvSpPr>
            <a:spLocks noGrp="1"/>
          </p:cNvSpPr>
          <p:nvPr>
            <p:ph type="sldNum" sz="quarter" idx="16"/>
          </p:nvPr>
        </p:nvSpPr>
        <p:spPr/>
        <p:txBody>
          <a:bodyPr rtlCol="0"/>
          <a:lstStyle/>
          <a:p>
            <a:fld id="{CA947E1B-FA4C-4DA7-BB0E-8B9BC80E3277}" type="slidenum">
              <a:rPr lang="ar-SY" smtClean="0"/>
              <a:pPr/>
              <a:t>‹#›</a:t>
            </a:fld>
            <a:endParaRPr lang="ar-SY"/>
          </a:p>
        </p:txBody>
      </p:sp>
      <p:sp>
        <p:nvSpPr>
          <p:cNvPr id="14" name="Footer Placeholder 13"/>
          <p:cNvSpPr>
            <a:spLocks noGrp="1"/>
          </p:cNvSpPr>
          <p:nvPr>
            <p:ph type="ftr" sz="quarter" idx="17"/>
          </p:nvPr>
        </p:nvSpPr>
        <p:spPr/>
        <p:txBody>
          <a:bodyPr rtlCol="0"/>
          <a:lstStyle/>
          <a:p>
            <a:endParaRPr lang="ar-SY">
              <a:solidFill>
                <a:srgbClr val="444D26"/>
              </a:solidFill>
            </a:endParaRP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626359806"/>
      </p:ext>
    </p:extLst>
  </p:cSld>
  <p:clrMapOvr>
    <a:masterClrMapping/>
  </p:clrMapOvr>
  <p:transition>
    <p:wedg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3E884DFD-00D7-4046-99C6-5AD1BA785E0E}" type="datetimeFigureOut">
              <a:rPr lang="ar-SY" smtClean="0"/>
              <a:pPr/>
              <a:t>04/11/1442</a:t>
            </a:fld>
            <a:endParaRPr lang="ar-SY"/>
          </a:p>
        </p:txBody>
      </p:sp>
      <p:sp>
        <p:nvSpPr>
          <p:cNvPr id="12" name="Slide Number Placeholder 11"/>
          <p:cNvSpPr>
            <a:spLocks noGrp="1"/>
          </p:cNvSpPr>
          <p:nvPr>
            <p:ph type="sldNum" sz="quarter" idx="16"/>
          </p:nvPr>
        </p:nvSpPr>
        <p:spPr/>
        <p:txBody>
          <a:bodyPr rtlCol="0"/>
          <a:lstStyle/>
          <a:p>
            <a:fld id="{CA947E1B-FA4C-4DA7-BB0E-8B9BC80E3277}" type="slidenum">
              <a:rPr lang="ar-SY" smtClean="0"/>
              <a:pPr/>
              <a:t>‹#›</a:t>
            </a:fld>
            <a:endParaRPr lang="ar-SY"/>
          </a:p>
        </p:txBody>
      </p:sp>
      <p:sp>
        <p:nvSpPr>
          <p:cNvPr id="14" name="Footer Placeholder 13"/>
          <p:cNvSpPr>
            <a:spLocks noGrp="1"/>
          </p:cNvSpPr>
          <p:nvPr>
            <p:ph type="ftr" sz="quarter" idx="17"/>
          </p:nvPr>
        </p:nvSpPr>
        <p:spPr/>
        <p:txBody>
          <a:bodyPr rtlCol="0"/>
          <a:lstStyle/>
          <a:p>
            <a:endParaRPr lang="ar-SY"/>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transition>
    <p:wedg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E884DFD-00D7-4046-99C6-5AD1BA785E0E}" type="datetimeFigureOut">
              <a:rPr lang="ar-SY" smtClean="0">
                <a:solidFill>
                  <a:srgbClr val="444D26"/>
                </a:solidFill>
              </a:rPr>
              <a:pPr/>
              <a:t>04/11/1442</a:t>
            </a:fld>
            <a:endParaRPr lang="ar-SY">
              <a:solidFill>
                <a:srgbClr val="444D26"/>
              </a:solidFill>
            </a:endParaRPr>
          </a:p>
        </p:txBody>
      </p:sp>
      <p:sp>
        <p:nvSpPr>
          <p:cNvPr id="4" name="Footer Placeholder 3"/>
          <p:cNvSpPr>
            <a:spLocks noGrp="1"/>
          </p:cNvSpPr>
          <p:nvPr>
            <p:ph type="ftr" sz="quarter" idx="11"/>
          </p:nvPr>
        </p:nvSpPr>
        <p:spPr/>
        <p:txBody>
          <a:bodyPr/>
          <a:lstStyle/>
          <a:p>
            <a:endParaRPr lang="ar-SY">
              <a:solidFill>
                <a:srgbClr val="444D26"/>
              </a:solidFill>
            </a:endParaRP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CA947E1B-FA4C-4DA7-BB0E-8B9BC80E3277}" type="slidenum">
              <a:rPr lang="ar-SY" smtClean="0"/>
              <a:pPr/>
              <a:t>‹#›</a:t>
            </a:fld>
            <a:endParaRPr lang="ar-SY"/>
          </a:p>
        </p:txBody>
      </p:sp>
    </p:spTree>
    <p:extLst>
      <p:ext uri="{BB962C8B-B14F-4D97-AF65-F5344CB8AC3E}">
        <p14:creationId xmlns:p14="http://schemas.microsoft.com/office/powerpoint/2010/main" val="2396981555"/>
      </p:ext>
    </p:extLst>
  </p:cSld>
  <p:clrMapOvr>
    <a:masterClrMapping/>
  </p:clrMapOvr>
  <p:transition>
    <p:wedg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884DFD-00D7-4046-99C6-5AD1BA785E0E}" type="datetimeFigureOut">
              <a:rPr lang="ar-SY" smtClean="0">
                <a:solidFill>
                  <a:srgbClr val="444D26"/>
                </a:solidFill>
              </a:rPr>
              <a:pPr/>
              <a:t>04/11/1442</a:t>
            </a:fld>
            <a:endParaRPr lang="ar-SY">
              <a:solidFill>
                <a:srgbClr val="444D26"/>
              </a:solidFill>
            </a:endParaRPr>
          </a:p>
        </p:txBody>
      </p:sp>
      <p:sp>
        <p:nvSpPr>
          <p:cNvPr id="3" name="Footer Placeholder 2"/>
          <p:cNvSpPr>
            <a:spLocks noGrp="1"/>
          </p:cNvSpPr>
          <p:nvPr>
            <p:ph type="ftr" sz="quarter" idx="11"/>
          </p:nvPr>
        </p:nvSpPr>
        <p:spPr/>
        <p:txBody>
          <a:bodyPr/>
          <a:lstStyle/>
          <a:p>
            <a:endParaRPr lang="ar-SY">
              <a:solidFill>
                <a:srgbClr val="444D26"/>
              </a:solidFill>
            </a:endParaRPr>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CA947E1B-FA4C-4DA7-BB0E-8B9BC80E3277}" type="slidenum">
              <a:rPr lang="ar-SY" smtClean="0">
                <a:solidFill>
                  <a:srgbClr val="444D26"/>
                </a:solidFill>
              </a:rPr>
              <a:pPr/>
              <a:t>‹#›</a:t>
            </a:fld>
            <a:endParaRPr lang="ar-SY">
              <a:solidFill>
                <a:srgbClr val="444D26"/>
              </a:solidFill>
            </a:endParaRPr>
          </a:p>
        </p:txBody>
      </p:sp>
    </p:spTree>
    <p:extLst>
      <p:ext uri="{BB962C8B-B14F-4D97-AF65-F5344CB8AC3E}">
        <p14:creationId xmlns:p14="http://schemas.microsoft.com/office/powerpoint/2010/main" val="1888370018"/>
      </p:ext>
    </p:extLst>
  </p:cSld>
  <p:clrMapOvr>
    <a:masterClrMapping/>
  </p:clrMapOvr>
  <p:transition>
    <p:wedg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3E884DFD-00D7-4046-99C6-5AD1BA785E0E}" type="datetimeFigureOut">
              <a:rPr lang="ar-SY" smtClean="0">
                <a:solidFill>
                  <a:srgbClr val="444D26"/>
                </a:solidFill>
              </a:rPr>
              <a:pPr/>
              <a:t>04/11/1442</a:t>
            </a:fld>
            <a:endParaRPr lang="ar-SY">
              <a:solidFill>
                <a:srgbClr val="444D26"/>
              </a:solidFill>
            </a:endParaRPr>
          </a:p>
        </p:txBody>
      </p:sp>
      <p:sp>
        <p:nvSpPr>
          <p:cNvPr id="6" name="Footer Placeholder 5"/>
          <p:cNvSpPr>
            <a:spLocks noGrp="1"/>
          </p:cNvSpPr>
          <p:nvPr>
            <p:ph type="ftr" sz="quarter" idx="11"/>
          </p:nvPr>
        </p:nvSpPr>
        <p:spPr/>
        <p:txBody>
          <a:bodyPr/>
          <a:lstStyle/>
          <a:p>
            <a:endParaRPr lang="ar-SY">
              <a:solidFill>
                <a:srgbClr val="444D26"/>
              </a:solidFill>
            </a:endParaRPr>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CA947E1B-FA4C-4DA7-BB0E-8B9BC80E3277}" type="slidenum">
              <a:rPr lang="ar-SY" smtClean="0"/>
              <a:pPr/>
              <a:t>‹#›</a:t>
            </a:fld>
            <a:endParaRPr lang="ar-SY"/>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803688558"/>
      </p:ext>
    </p:extLst>
  </p:cSld>
  <p:clrMapOvr>
    <a:masterClrMapping/>
  </p:clrMapOvr>
  <p:transition>
    <p:wedg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Date Placeholder 11"/>
          <p:cNvSpPr>
            <a:spLocks noGrp="1"/>
          </p:cNvSpPr>
          <p:nvPr>
            <p:ph type="dt" sz="half" idx="10"/>
          </p:nvPr>
        </p:nvSpPr>
        <p:spPr>
          <a:xfrm>
            <a:off x="6248400" y="6248400"/>
            <a:ext cx="2667000" cy="365125"/>
          </a:xfrm>
        </p:spPr>
        <p:txBody>
          <a:bodyPr rtlCol="0"/>
          <a:lstStyle/>
          <a:p>
            <a:fld id="{3E884DFD-00D7-4046-99C6-5AD1BA785E0E}" type="datetimeFigureOut">
              <a:rPr lang="ar-SY" smtClean="0">
                <a:solidFill>
                  <a:srgbClr val="444D26"/>
                </a:solidFill>
              </a:rPr>
              <a:pPr/>
              <a:t>04/11/1442</a:t>
            </a:fld>
            <a:endParaRPr lang="ar-SY">
              <a:solidFill>
                <a:srgbClr val="444D26"/>
              </a:solidFill>
            </a:endParaRPr>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CA947E1B-FA4C-4DA7-BB0E-8B9BC80E3277}" type="slidenum">
              <a:rPr lang="ar-SY" smtClean="0"/>
              <a:pPr/>
              <a:t>‹#›</a:t>
            </a:fld>
            <a:endParaRPr lang="ar-SY"/>
          </a:p>
        </p:txBody>
      </p:sp>
      <p:sp>
        <p:nvSpPr>
          <p:cNvPr id="14" name="Footer Placeholder 13"/>
          <p:cNvSpPr>
            <a:spLocks noGrp="1"/>
          </p:cNvSpPr>
          <p:nvPr>
            <p:ph type="ftr" sz="quarter" idx="12"/>
          </p:nvPr>
        </p:nvSpPr>
        <p:spPr>
          <a:xfrm>
            <a:off x="1600200" y="6248206"/>
            <a:ext cx="4572000" cy="365125"/>
          </a:xfrm>
        </p:spPr>
        <p:txBody>
          <a:bodyPr rtlCol="0"/>
          <a:lstStyle/>
          <a:p>
            <a:endParaRPr lang="ar-SY">
              <a:solidFill>
                <a:srgbClr val="444D26"/>
              </a:solidFill>
            </a:endParaRP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extLst>
      <p:ext uri="{BB962C8B-B14F-4D97-AF65-F5344CB8AC3E}">
        <p14:creationId xmlns:p14="http://schemas.microsoft.com/office/powerpoint/2010/main" val="1599494694"/>
      </p:ext>
    </p:extLst>
  </p:cSld>
  <p:clrMapOvr>
    <a:overrideClrMapping bg1="lt1" tx1="dk1" bg2="lt2" tx2="dk2" accent1="accent1" accent2="accent2" accent3="accent3" accent4="accent4" accent5="accent5" accent6="accent6" hlink="hlink" folHlink="folHlink"/>
  </p:clrMapOvr>
  <p:transition>
    <p:wedg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E884DFD-00D7-4046-99C6-5AD1BA785E0E}" type="datetimeFigureOut">
              <a:rPr lang="ar-SY" smtClean="0">
                <a:solidFill>
                  <a:srgbClr val="444D26"/>
                </a:solidFill>
              </a:rPr>
              <a:pPr/>
              <a:t>04/11/1442</a:t>
            </a:fld>
            <a:endParaRPr lang="ar-SY">
              <a:solidFill>
                <a:srgbClr val="444D26"/>
              </a:solidFill>
            </a:endParaRPr>
          </a:p>
        </p:txBody>
      </p:sp>
      <p:sp>
        <p:nvSpPr>
          <p:cNvPr id="5" name="Footer Placeholder 4"/>
          <p:cNvSpPr>
            <a:spLocks noGrp="1"/>
          </p:cNvSpPr>
          <p:nvPr>
            <p:ph type="ftr" sz="quarter" idx="11"/>
          </p:nvPr>
        </p:nvSpPr>
        <p:spPr/>
        <p:txBody>
          <a:bodyPr/>
          <a:lstStyle/>
          <a:p>
            <a:endParaRPr lang="ar-SY">
              <a:solidFill>
                <a:srgbClr val="444D26"/>
              </a:solidFill>
            </a:endParaRPr>
          </a:p>
        </p:txBody>
      </p:sp>
      <p:sp>
        <p:nvSpPr>
          <p:cNvPr id="6" name="Slide Number Placeholder 5"/>
          <p:cNvSpPr>
            <a:spLocks noGrp="1"/>
          </p:cNvSpPr>
          <p:nvPr>
            <p:ph type="sldNum" sz="quarter" idx="12"/>
          </p:nvPr>
        </p:nvSpPr>
        <p:spPr/>
        <p:txBody>
          <a:bodyPr/>
          <a:lstStyle/>
          <a:p>
            <a:fld id="{CA947E1B-FA4C-4DA7-BB0E-8B9BC80E3277}" type="slidenum">
              <a:rPr lang="ar-SY" smtClean="0"/>
              <a:pPr/>
              <a:t>‹#›</a:t>
            </a:fld>
            <a:endParaRPr lang="ar-SY"/>
          </a:p>
        </p:txBody>
      </p:sp>
    </p:spTree>
    <p:extLst>
      <p:ext uri="{BB962C8B-B14F-4D97-AF65-F5344CB8AC3E}">
        <p14:creationId xmlns:p14="http://schemas.microsoft.com/office/powerpoint/2010/main" val="2351085413"/>
      </p:ext>
    </p:extLst>
  </p:cSld>
  <p:clrMapOvr>
    <a:masterClrMapping/>
  </p:clrMapOvr>
  <p:transition>
    <p:wedg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3E884DFD-00D7-4046-99C6-5AD1BA785E0E}" type="datetimeFigureOut">
              <a:rPr lang="ar-SY" smtClean="0">
                <a:solidFill>
                  <a:srgbClr val="444D26"/>
                </a:solidFill>
              </a:rPr>
              <a:pPr/>
              <a:t>04/11/1442</a:t>
            </a:fld>
            <a:endParaRPr lang="ar-SY">
              <a:solidFill>
                <a:srgbClr val="444D26"/>
              </a:solidFill>
            </a:endParaRPr>
          </a:p>
        </p:txBody>
      </p:sp>
      <p:sp>
        <p:nvSpPr>
          <p:cNvPr id="5" name="Footer Placeholder 4"/>
          <p:cNvSpPr>
            <a:spLocks noGrp="1"/>
          </p:cNvSpPr>
          <p:nvPr>
            <p:ph type="ftr" sz="quarter" idx="11"/>
          </p:nvPr>
        </p:nvSpPr>
        <p:spPr>
          <a:xfrm>
            <a:off x="457201" y="6248207"/>
            <a:ext cx="5573483" cy="365125"/>
          </a:xfrm>
        </p:spPr>
        <p:txBody>
          <a:bodyPr/>
          <a:lstStyle/>
          <a:p>
            <a:endParaRPr lang="ar-SY">
              <a:solidFill>
                <a:srgbClr val="444D26"/>
              </a:solidFill>
            </a:endParaRPr>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Slide Number Placeholder 5"/>
          <p:cNvSpPr>
            <a:spLocks noGrp="1"/>
          </p:cNvSpPr>
          <p:nvPr>
            <p:ph type="sldNum" sz="quarter" idx="12"/>
          </p:nvPr>
        </p:nvSpPr>
        <p:spPr>
          <a:xfrm rot="5400000">
            <a:off x="5989638" y="144462"/>
            <a:ext cx="533400" cy="244476"/>
          </a:xfrm>
        </p:spPr>
        <p:txBody>
          <a:bodyPr/>
          <a:lstStyle/>
          <a:p>
            <a:fld id="{CA947E1B-FA4C-4DA7-BB0E-8B9BC80E3277}" type="slidenum">
              <a:rPr lang="ar-SY" smtClean="0"/>
              <a:pPr/>
              <a:t>‹#›</a:t>
            </a:fld>
            <a:endParaRPr lang="ar-SY"/>
          </a:p>
        </p:txBody>
      </p:sp>
    </p:spTree>
    <p:extLst>
      <p:ext uri="{BB962C8B-B14F-4D97-AF65-F5344CB8AC3E}">
        <p14:creationId xmlns:p14="http://schemas.microsoft.com/office/powerpoint/2010/main" val="315221938"/>
      </p:ext>
    </p:extLst>
  </p:cSld>
  <p:clrMapOvr>
    <a:overrideClrMapping bg1="lt1" tx1="dk1" bg2="lt2" tx2="dk2" accent1="accent1" accent2="accent2" accent3="accent3" accent4="accent4" accent5="accent5" accent6="accent6" hlink="hlink" folHlink="folHlink"/>
  </p:clrMapOvr>
  <p:transition>
    <p:wedg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3E884DFD-00D7-4046-99C6-5AD1BA785E0E}" type="datetimeFigureOut">
              <a:rPr lang="ar-SY" smtClean="0"/>
              <a:pPr/>
              <a:t>04/11/1442</a:t>
            </a:fld>
            <a:endParaRPr lang="ar-SY"/>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ar-SY">
              <a:solidFill>
                <a:srgbClr val="FEFAC9"/>
              </a:solidFill>
            </a:endParaRP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CA947E1B-FA4C-4DA7-BB0E-8B9BC80E3277}" type="slidenum">
              <a:rPr lang="ar-SY" smtClean="0">
                <a:solidFill>
                  <a:srgbClr val="FEFAC9"/>
                </a:solidFill>
              </a:rPr>
              <a:pPr/>
              <a:t>‹#›</a:t>
            </a:fld>
            <a:endParaRPr lang="ar-SY">
              <a:solidFill>
                <a:srgbClr val="FEFAC9"/>
              </a:solidFill>
            </a:endParaRPr>
          </a:p>
        </p:txBody>
      </p:sp>
    </p:spTree>
    <p:extLst>
      <p:ext uri="{BB962C8B-B14F-4D97-AF65-F5344CB8AC3E}">
        <p14:creationId xmlns:p14="http://schemas.microsoft.com/office/powerpoint/2010/main" val="3617460674"/>
      </p:ext>
    </p:extLst>
  </p:cSld>
  <p:clrMapOvr>
    <a:overrideClrMapping bg1="dk1" tx1="lt1" bg2="dk2" tx2="lt2" accent1="accent1" accent2="accent2" accent3="accent3" accent4="accent4" accent5="accent5" accent6="accent6" hlink="hlink" folHlink="folHlink"/>
  </p:clrMapOvr>
  <p:transition>
    <p:wedg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3E884DFD-00D7-4046-99C6-5AD1BA785E0E}" type="datetimeFigureOut">
              <a:rPr lang="ar-SY" smtClean="0">
                <a:solidFill>
                  <a:srgbClr val="444D26"/>
                </a:solidFill>
              </a:rPr>
              <a:pPr/>
              <a:t>04/11/1442</a:t>
            </a:fld>
            <a:endParaRPr lang="ar-SY">
              <a:solidFill>
                <a:srgbClr val="444D26"/>
              </a:solidFill>
            </a:endParaRPr>
          </a:p>
        </p:txBody>
      </p:sp>
      <p:sp>
        <p:nvSpPr>
          <p:cNvPr id="5" name="Footer Placeholder 4"/>
          <p:cNvSpPr>
            <a:spLocks noGrp="1"/>
          </p:cNvSpPr>
          <p:nvPr>
            <p:ph type="ftr" sz="quarter" idx="11"/>
          </p:nvPr>
        </p:nvSpPr>
        <p:spPr/>
        <p:txBody>
          <a:bodyPr/>
          <a:lstStyle/>
          <a:p>
            <a:endParaRPr lang="ar-SY">
              <a:solidFill>
                <a:srgbClr val="444D26"/>
              </a:solidFill>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CA947E1B-FA4C-4DA7-BB0E-8B9BC80E3277}" type="slidenum">
              <a:rPr lang="ar-SY" smtClean="0"/>
              <a:pPr/>
              <a:t>‹#›</a:t>
            </a:fld>
            <a:endParaRPr lang="ar-SY"/>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03403785"/>
      </p:ext>
    </p:extLst>
  </p:cSld>
  <p:clrMapOvr>
    <a:masterClrMapping/>
  </p:clrMapOvr>
  <p:transition>
    <p:wedg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3E884DFD-00D7-4046-99C6-5AD1BA785E0E}" type="datetimeFigureOut">
              <a:rPr lang="ar-SY" smtClean="0">
                <a:solidFill>
                  <a:srgbClr val="444D26"/>
                </a:solidFill>
              </a:rPr>
              <a:pPr/>
              <a:t>04/11/1442</a:t>
            </a:fld>
            <a:endParaRPr lang="ar-SY">
              <a:solidFill>
                <a:srgbClr val="444D26"/>
              </a:solidFill>
            </a:endParaRPr>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CA947E1B-FA4C-4DA7-BB0E-8B9BC80E3277}" type="slidenum">
              <a:rPr lang="ar-SY" smtClean="0"/>
              <a:pPr/>
              <a:t>‹#›</a:t>
            </a:fld>
            <a:endParaRPr lang="ar-SY"/>
          </a:p>
        </p:txBody>
      </p:sp>
      <p:sp>
        <p:nvSpPr>
          <p:cNvPr id="14" name="Footer Placeholder 13"/>
          <p:cNvSpPr>
            <a:spLocks noGrp="1"/>
          </p:cNvSpPr>
          <p:nvPr>
            <p:ph type="ftr" sz="quarter" idx="12"/>
          </p:nvPr>
        </p:nvSpPr>
        <p:spPr/>
        <p:txBody>
          <a:bodyPr/>
          <a:lstStyle/>
          <a:p>
            <a:endParaRPr lang="ar-SY">
              <a:solidFill>
                <a:srgbClr val="444D26"/>
              </a:solidFill>
            </a:endParaRPr>
          </a:p>
        </p:txBody>
      </p:sp>
    </p:spTree>
    <p:extLst>
      <p:ext uri="{BB962C8B-B14F-4D97-AF65-F5344CB8AC3E}">
        <p14:creationId xmlns:p14="http://schemas.microsoft.com/office/powerpoint/2010/main" val="3562361907"/>
      </p:ext>
    </p:extLst>
  </p:cSld>
  <p:clrMapOvr>
    <a:overrideClrMapping bg1="lt1" tx1="dk1" bg2="lt2" tx2="dk2" accent1="accent1" accent2="accent2" accent3="accent3" accent4="accent4" accent5="accent5" accent6="accent6" hlink="hlink" folHlink="folHlink"/>
  </p:clrMapOvr>
  <p:transition>
    <p:wedg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3E884DFD-00D7-4046-99C6-5AD1BA785E0E}" type="datetimeFigureOut">
              <a:rPr lang="ar-SY" smtClean="0">
                <a:solidFill>
                  <a:srgbClr val="444D26"/>
                </a:solidFill>
              </a:rPr>
              <a:pPr/>
              <a:t>04/11/1442</a:t>
            </a:fld>
            <a:endParaRPr lang="ar-SY">
              <a:solidFill>
                <a:srgbClr val="444D26"/>
              </a:solidFill>
            </a:endParaRPr>
          </a:p>
        </p:txBody>
      </p:sp>
      <p:sp>
        <p:nvSpPr>
          <p:cNvPr id="10" name="Slide Number Placeholder 9"/>
          <p:cNvSpPr>
            <a:spLocks noGrp="1"/>
          </p:cNvSpPr>
          <p:nvPr>
            <p:ph type="sldNum" sz="quarter" idx="16"/>
          </p:nvPr>
        </p:nvSpPr>
        <p:spPr/>
        <p:txBody>
          <a:bodyPr rtlCol="0"/>
          <a:lstStyle/>
          <a:p>
            <a:fld id="{CA947E1B-FA4C-4DA7-BB0E-8B9BC80E3277}" type="slidenum">
              <a:rPr lang="ar-SY" smtClean="0"/>
              <a:pPr/>
              <a:t>‹#›</a:t>
            </a:fld>
            <a:endParaRPr lang="ar-SY"/>
          </a:p>
        </p:txBody>
      </p:sp>
      <p:sp>
        <p:nvSpPr>
          <p:cNvPr id="12" name="Footer Placeholder 11"/>
          <p:cNvSpPr>
            <a:spLocks noGrp="1"/>
          </p:cNvSpPr>
          <p:nvPr>
            <p:ph type="ftr" sz="quarter" idx="17"/>
          </p:nvPr>
        </p:nvSpPr>
        <p:spPr/>
        <p:txBody>
          <a:bodyPr rtlCol="0"/>
          <a:lstStyle/>
          <a:p>
            <a:endParaRPr lang="ar-SY">
              <a:solidFill>
                <a:srgbClr val="444D26"/>
              </a:solidFill>
            </a:endParaRPr>
          </a:p>
        </p:txBody>
      </p:sp>
    </p:spTree>
    <p:extLst>
      <p:ext uri="{BB962C8B-B14F-4D97-AF65-F5344CB8AC3E}">
        <p14:creationId xmlns:p14="http://schemas.microsoft.com/office/powerpoint/2010/main" val="1758816097"/>
      </p:ext>
    </p:extLst>
  </p:cSld>
  <p:clrMapOvr>
    <a:masterClrMapping/>
  </p:clrMapOvr>
  <p:transition>
    <p:wedg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E884DFD-00D7-4046-99C6-5AD1BA785E0E}" type="datetimeFigureOut">
              <a:rPr lang="ar-SY" smtClean="0"/>
              <a:pPr/>
              <a:t>04/11/1442</a:t>
            </a:fld>
            <a:endParaRPr lang="ar-SY"/>
          </a:p>
        </p:txBody>
      </p:sp>
      <p:sp>
        <p:nvSpPr>
          <p:cNvPr id="4" name="Footer Placeholder 3"/>
          <p:cNvSpPr>
            <a:spLocks noGrp="1"/>
          </p:cNvSpPr>
          <p:nvPr>
            <p:ph type="ftr" sz="quarter" idx="11"/>
          </p:nvPr>
        </p:nvSpPr>
        <p:spPr/>
        <p:txBody>
          <a:bodyPr/>
          <a:lstStyle/>
          <a:p>
            <a:endParaRPr lang="ar-SY"/>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CA947E1B-FA4C-4DA7-BB0E-8B9BC80E3277}" type="slidenum">
              <a:rPr lang="ar-SY" smtClean="0"/>
              <a:pPr/>
              <a:t>‹#›</a:t>
            </a:fld>
            <a:endParaRPr lang="ar-SY"/>
          </a:p>
        </p:txBody>
      </p:sp>
    </p:spTree>
  </p:cSld>
  <p:clrMapOvr>
    <a:masterClrMapping/>
  </p:clrMapOvr>
  <p:transition>
    <p:wedg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3E884DFD-00D7-4046-99C6-5AD1BA785E0E}" type="datetimeFigureOut">
              <a:rPr lang="ar-SY" smtClean="0">
                <a:solidFill>
                  <a:srgbClr val="444D26"/>
                </a:solidFill>
              </a:rPr>
              <a:pPr/>
              <a:t>04/11/1442</a:t>
            </a:fld>
            <a:endParaRPr lang="ar-SY">
              <a:solidFill>
                <a:srgbClr val="444D26"/>
              </a:solidFill>
            </a:endParaRPr>
          </a:p>
        </p:txBody>
      </p:sp>
      <p:sp>
        <p:nvSpPr>
          <p:cNvPr id="12" name="Slide Number Placeholder 11"/>
          <p:cNvSpPr>
            <a:spLocks noGrp="1"/>
          </p:cNvSpPr>
          <p:nvPr>
            <p:ph type="sldNum" sz="quarter" idx="16"/>
          </p:nvPr>
        </p:nvSpPr>
        <p:spPr/>
        <p:txBody>
          <a:bodyPr rtlCol="0"/>
          <a:lstStyle/>
          <a:p>
            <a:fld id="{CA947E1B-FA4C-4DA7-BB0E-8B9BC80E3277}" type="slidenum">
              <a:rPr lang="ar-SY" smtClean="0"/>
              <a:pPr/>
              <a:t>‹#›</a:t>
            </a:fld>
            <a:endParaRPr lang="ar-SY"/>
          </a:p>
        </p:txBody>
      </p:sp>
      <p:sp>
        <p:nvSpPr>
          <p:cNvPr id="14" name="Footer Placeholder 13"/>
          <p:cNvSpPr>
            <a:spLocks noGrp="1"/>
          </p:cNvSpPr>
          <p:nvPr>
            <p:ph type="ftr" sz="quarter" idx="17"/>
          </p:nvPr>
        </p:nvSpPr>
        <p:spPr/>
        <p:txBody>
          <a:bodyPr rtlCol="0"/>
          <a:lstStyle/>
          <a:p>
            <a:endParaRPr lang="ar-SY">
              <a:solidFill>
                <a:srgbClr val="444D26"/>
              </a:solidFill>
            </a:endParaRP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626359806"/>
      </p:ext>
    </p:extLst>
  </p:cSld>
  <p:clrMapOvr>
    <a:masterClrMapping/>
  </p:clrMapOvr>
  <p:transition>
    <p:wedg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E884DFD-00D7-4046-99C6-5AD1BA785E0E}" type="datetimeFigureOut">
              <a:rPr lang="ar-SY" smtClean="0">
                <a:solidFill>
                  <a:srgbClr val="444D26"/>
                </a:solidFill>
              </a:rPr>
              <a:pPr/>
              <a:t>04/11/1442</a:t>
            </a:fld>
            <a:endParaRPr lang="ar-SY">
              <a:solidFill>
                <a:srgbClr val="444D26"/>
              </a:solidFill>
            </a:endParaRPr>
          </a:p>
        </p:txBody>
      </p:sp>
      <p:sp>
        <p:nvSpPr>
          <p:cNvPr id="4" name="Footer Placeholder 3"/>
          <p:cNvSpPr>
            <a:spLocks noGrp="1"/>
          </p:cNvSpPr>
          <p:nvPr>
            <p:ph type="ftr" sz="quarter" idx="11"/>
          </p:nvPr>
        </p:nvSpPr>
        <p:spPr/>
        <p:txBody>
          <a:bodyPr/>
          <a:lstStyle/>
          <a:p>
            <a:endParaRPr lang="ar-SY">
              <a:solidFill>
                <a:srgbClr val="444D26"/>
              </a:solidFill>
            </a:endParaRP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CA947E1B-FA4C-4DA7-BB0E-8B9BC80E3277}" type="slidenum">
              <a:rPr lang="ar-SY" smtClean="0"/>
              <a:pPr/>
              <a:t>‹#›</a:t>
            </a:fld>
            <a:endParaRPr lang="ar-SY"/>
          </a:p>
        </p:txBody>
      </p:sp>
    </p:spTree>
    <p:extLst>
      <p:ext uri="{BB962C8B-B14F-4D97-AF65-F5344CB8AC3E}">
        <p14:creationId xmlns:p14="http://schemas.microsoft.com/office/powerpoint/2010/main" val="2396981555"/>
      </p:ext>
    </p:extLst>
  </p:cSld>
  <p:clrMapOvr>
    <a:masterClrMapping/>
  </p:clrMapOvr>
  <p:transition>
    <p:wedg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884DFD-00D7-4046-99C6-5AD1BA785E0E}" type="datetimeFigureOut">
              <a:rPr lang="ar-SY" smtClean="0">
                <a:solidFill>
                  <a:srgbClr val="444D26"/>
                </a:solidFill>
              </a:rPr>
              <a:pPr/>
              <a:t>04/11/1442</a:t>
            </a:fld>
            <a:endParaRPr lang="ar-SY">
              <a:solidFill>
                <a:srgbClr val="444D26"/>
              </a:solidFill>
            </a:endParaRPr>
          </a:p>
        </p:txBody>
      </p:sp>
      <p:sp>
        <p:nvSpPr>
          <p:cNvPr id="3" name="Footer Placeholder 2"/>
          <p:cNvSpPr>
            <a:spLocks noGrp="1"/>
          </p:cNvSpPr>
          <p:nvPr>
            <p:ph type="ftr" sz="quarter" idx="11"/>
          </p:nvPr>
        </p:nvSpPr>
        <p:spPr/>
        <p:txBody>
          <a:bodyPr/>
          <a:lstStyle/>
          <a:p>
            <a:endParaRPr lang="ar-SY">
              <a:solidFill>
                <a:srgbClr val="444D26"/>
              </a:solidFill>
            </a:endParaRPr>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CA947E1B-FA4C-4DA7-BB0E-8B9BC80E3277}" type="slidenum">
              <a:rPr lang="ar-SY" smtClean="0">
                <a:solidFill>
                  <a:srgbClr val="444D26"/>
                </a:solidFill>
              </a:rPr>
              <a:pPr/>
              <a:t>‹#›</a:t>
            </a:fld>
            <a:endParaRPr lang="ar-SY">
              <a:solidFill>
                <a:srgbClr val="444D26"/>
              </a:solidFill>
            </a:endParaRPr>
          </a:p>
        </p:txBody>
      </p:sp>
    </p:spTree>
    <p:extLst>
      <p:ext uri="{BB962C8B-B14F-4D97-AF65-F5344CB8AC3E}">
        <p14:creationId xmlns:p14="http://schemas.microsoft.com/office/powerpoint/2010/main" val="1888370018"/>
      </p:ext>
    </p:extLst>
  </p:cSld>
  <p:clrMapOvr>
    <a:masterClrMapping/>
  </p:clrMapOvr>
  <p:transition>
    <p:wedg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3E884DFD-00D7-4046-99C6-5AD1BA785E0E}" type="datetimeFigureOut">
              <a:rPr lang="ar-SY" smtClean="0">
                <a:solidFill>
                  <a:srgbClr val="444D26"/>
                </a:solidFill>
              </a:rPr>
              <a:pPr/>
              <a:t>04/11/1442</a:t>
            </a:fld>
            <a:endParaRPr lang="ar-SY">
              <a:solidFill>
                <a:srgbClr val="444D26"/>
              </a:solidFill>
            </a:endParaRPr>
          </a:p>
        </p:txBody>
      </p:sp>
      <p:sp>
        <p:nvSpPr>
          <p:cNvPr id="6" name="Footer Placeholder 5"/>
          <p:cNvSpPr>
            <a:spLocks noGrp="1"/>
          </p:cNvSpPr>
          <p:nvPr>
            <p:ph type="ftr" sz="quarter" idx="11"/>
          </p:nvPr>
        </p:nvSpPr>
        <p:spPr/>
        <p:txBody>
          <a:bodyPr/>
          <a:lstStyle/>
          <a:p>
            <a:endParaRPr lang="ar-SY">
              <a:solidFill>
                <a:srgbClr val="444D26"/>
              </a:solidFill>
            </a:endParaRPr>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CA947E1B-FA4C-4DA7-BB0E-8B9BC80E3277}" type="slidenum">
              <a:rPr lang="ar-SY" smtClean="0"/>
              <a:pPr/>
              <a:t>‹#›</a:t>
            </a:fld>
            <a:endParaRPr lang="ar-SY"/>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803688558"/>
      </p:ext>
    </p:extLst>
  </p:cSld>
  <p:clrMapOvr>
    <a:masterClrMapping/>
  </p:clrMapOvr>
  <p:transition>
    <p:wedg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Date Placeholder 11"/>
          <p:cNvSpPr>
            <a:spLocks noGrp="1"/>
          </p:cNvSpPr>
          <p:nvPr>
            <p:ph type="dt" sz="half" idx="10"/>
          </p:nvPr>
        </p:nvSpPr>
        <p:spPr>
          <a:xfrm>
            <a:off x="6248400" y="6248400"/>
            <a:ext cx="2667000" cy="365125"/>
          </a:xfrm>
        </p:spPr>
        <p:txBody>
          <a:bodyPr rtlCol="0"/>
          <a:lstStyle/>
          <a:p>
            <a:fld id="{3E884DFD-00D7-4046-99C6-5AD1BA785E0E}" type="datetimeFigureOut">
              <a:rPr lang="ar-SY" smtClean="0">
                <a:solidFill>
                  <a:srgbClr val="444D26"/>
                </a:solidFill>
              </a:rPr>
              <a:pPr/>
              <a:t>04/11/1442</a:t>
            </a:fld>
            <a:endParaRPr lang="ar-SY">
              <a:solidFill>
                <a:srgbClr val="444D26"/>
              </a:solidFill>
            </a:endParaRPr>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CA947E1B-FA4C-4DA7-BB0E-8B9BC80E3277}" type="slidenum">
              <a:rPr lang="ar-SY" smtClean="0"/>
              <a:pPr/>
              <a:t>‹#›</a:t>
            </a:fld>
            <a:endParaRPr lang="ar-SY"/>
          </a:p>
        </p:txBody>
      </p:sp>
      <p:sp>
        <p:nvSpPr>
          <p:cNvPr id="14" name="Footer Placeholder 13"/>
          <p:cNvSpPr>
            <a:spLocks noGrp="1"/>
          </p:cNvSpPr>
          <p:nvPr>
            <p:ph type="ftr" sz="quarter" idx="12"/>
          </p:nvPr>
        </p:nvSpPr>
        <p:spPr>
          <a:xfrm>
            <a:off x="1600200" y="6248206"/>
            <a:ext cx="4572000" cy="365125"/>
          </a:xfrm>
        </p:spPr>
        <p:txBody>
          <a:bodyPr rtlCol="0"/>
          <a:lstStyle/>
          <a:p>
            <a:endParaRPr lang="ar-SY">
              <a:solidFill>
                <a:srgbClr val="444D26"/>
              </a:solidFill>
            </a:endParaRP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extLst>
      <p:ext uri="{BB962C8B-B14F-4D97-AF65-F5344CB8AC3E}">
        <p14:creationId xmlns:p14="http://schemas.microsoft.com/office/powerpoint/2010/main" val="1599494694"/>
      </p:ext>
    </p:extLst>
  </p:cSld>
  <p:clrMapOvr>
    <a:overrideClrMapping bg1="lt1" tx1="dk1" bg2="lt2" tx2="dk2" accent1="accent1" accent2="accent2" accent3="accent3" accent4="accent4" accent5="accent5" accent6="accent6" hlink="hlink" folHlink="folHlink"/>
  </p:clrMapOvr>
  <p:transition>
    <p:wedg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E884DFD-00D7-4046-99C6-5AD1BA785E0E}" type="datetimeFigureOut">
              <a:rPr lang="ar-SY" smtClean="0">
                <a:solidFill>
                  <a:srgbClr val="444D26"/>
                </a:solidFill>
              </a:rPr>
              <a:pPr/>
              <a:t>04/11/1442</a:t>
            </a:fld>
            <a:endParaRPr lang="ar-SY">
              <a:solidFill>
                <a:srgbClr val="444D26"/>
              </a:solidFill>
            </a:endParaRPr>
          </a:p>
        </p:txBody>
      </p:sp>
      <p:sp>
        <p:nvSpPr>
          <p:cNvPr id="5" name="Footer Placeholder 4"/>
          <p:cNvSpPr>
            <a:spLocks noGrp="1"/>
          </p:cNvSpPr>
          <p:nvPr>
            <p:ph type="ftr" sz="quarter" idx="11"/>
          </p:nvPr>
        </p:nvSpPr>
        <p:spPr/>
        <p:txBody>
          <a:bodyPr/>
          <a:lstStyle/>
          <a:p>
            <a:endParaRPr lang="ar-SY">
              <a:solidFill>
                <a:srgbClr val="444D26"/>
              </a:solidFill>
            </a:endParaRPr>
          </a:p>
        </p:txBody>
      </p:sp>
      <p:sp>
        <p:nvSpPr>
          <p:cNvPr id="6" name="Slide Number Placeholder 5"/>
          <p:cNvSpPr>
            <a:spLocks noGrp="1"/>
          </p:cNvSpPr>
          <p:nvPr>
            <p:ph type="sldNum" sz="quarter" idx="12"/>
          </p:nvPr>
        </p:nvSpPr>
        <p:spPr/>
        <p:txBody>
          <a:bodyPr/>
          <a:lstStyle/>
          <a:p>
            <a:fld id="{CA947E1B-FA4C-4DA7-BB0E-8B9BC80E3277}" type="slidenum">
              <a:rPr lang="ar-SY" smtClean="0"/>
              <a:pPr/>
              <a:t>‹#›</a:t>
            </a:fld>
            <a:endParaRPr lang="ar-SY"/>
          </a:p>
        </p:txBody>
      </p:sp>
    </p:spTree>
    <p:extLst>
      <p:ext uri="{BB962C8B-B14F-4D97-AF65-F5344CB8AC3E}">
        <p14:creationId xmlns:p14="http://schemas.microsoft.com/office/powerpoint/2010/main" val="2351085413"/>
      </p:ext>
    </p:extLst>
  </p:cSld>
  <p:clrMapOvr>
    <a:masterClrMapping/>
  </p:clrMapOvr>
  <p:transition>
    <p:wedg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3E884DFD-00D7-4046-99C6-5AD1BA785E0E}" type="datetimeFigureOut">
              <a:rPr lang="ar-SY" smtClean="0">
                <a:solidFill>
                  <a:srgbClr val="444D26"/>
                </a:solidFill>
              </a:rPr>
              <a:pPr/>
              <a:t>04/11/1442</a:t>
            </a:fld>
            <a:endParaRPr lang="ar-SY">
              <a:solidFill>
                <a:srgbClr val="444D26"/>
              </a:solidFill>
            </a:endParaRPr>
          </a:p>
        </p:txBody>
      </p:sp>
      <p:sp>
        <p:nvSpPr>
          <p:cNvPr id="5" name="Footer Placeholder 4"/>
          <p:cNvSpPr>
            <a:spLocks noGrp="1"/>
          </p:cNvSpPr>
          <p:nvPr>
            <p:ph type="ftr" sz="quarter" idx="11"/>
          </p:nvPr>
        </p:nvSpPr>
        <p:spPr>
          <a:xfrm>
            <a:off x="457201" y="6248207"/>
            <a:ext cx="5573483" cy="365125"/>
          </a:xfrm>
        </p:spPr>
        <p:txBody>
          <a:bodyPr/>
          <a:lstStyle/>
          <a:p>
            <a:endParaRPr lang="ar-SY">
              <a:solidFill>
                <a:srgbClr val="444D26"/>
              </a:solidFill>
            </a:endParaRPr>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Slide Number Placeholder 5"/>
          <p:cNvSpPr>
            <a:spLocks noGrp="1"/>
          </p:cNvSpPr>
          <p:nvPr>
            <p:ph type="sldNum" sz="quarter" idx="12"/>
          </p:nvPr>
        </p:nvSpPr>
        <p:spPr>
          <a:xfrm rot="5400000">
            <a:off x="5989638" y="144462"/>
            <a:ext cx="533400" cy="244476"/>
          </a:xfrm>
        </p:spPr>
        <p:txBody>
          <a:bodyPr/>
          <a:lstStyle/>
          <a:p>
            <a:fld id="{CA947E1B-FA4C-4DA7-BB0E-8B9BC80E3277}" type="slidenum">
              <a:rPr lang="ar-SY" smtClean="0"/>
              <a:pPr/>
              <a:t>‹#›</a:t>
            </a:fld>
            <a:endParaRPr lang="ar-SY"/>
          </a:p>
        </p:txBody>
      </p:sp>
    </p:spTree>
    <p:extLst>
      <p:ext uri="{BB962C8B-B14F-4D97-AF65-F5344CB8AC3E}">
        <p14:creationId xmlns:p14="http://schemas.microsoft.com/office/powerpoint/2010/main" val="315221938"/>
      </p:ext>
    </p:extLst>
  </p:cSld>
  <p:clrMapOvr>
    <a:overrideClrMapping bg1="lt1" tx1="dk1" bg2="lt2" tx2="dk2" accent1="accent1" accent2="accent2" accent3="accent3" accent4="accent4" accent5="accent5" accent6="accent6" hlink="hlink" folHlink="folHlink"/>
  </p:clrMapOvr>
  <p:transition>
    <p:wedg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884DFD-00D7-4046-99C6-5AD1BA785E0E}" type="datetimeFigureOut">
              <a:rPr lang="ar-SY" smtClean="0"/>
              <a:pPr/>
              <a:t>04/11/1442</a:t>
            </a:fld>
            <a:endParaRPr lang="ar-SY"/>
          </a:p>
        </p:txBody>
      </p:sp>
      <p:sp>
        <p:nvSpPr>
          <p:cNvPr id="3" name="Footer Placeholder 2"/>
          <p:cNvSpPr>
            <a:spLocks noGrp="1"/>
          </p:cNvSpPr>
          <p:nvPr>
            <p:ph type="ftr" sz="quarter" idx="11"/>
          </p:nvPr>
        </p:nvSpPr>
        <p:spPr/>
        <p:txBody>
          <a:bodyPr/>
          <a:lstStyle/>
          <a:p>
            <a:endParaRPr lang="ar-SY"/>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CA947E1B-FA4C-4DA7-BB0E-8B9BC80E3277}" type="slidenum">
              <a:rPr lang="ar-SY" smtClean="0"/>
              <a:pPr/>
              <a:t>‹#›</a:t>
            </a:fld>
            <a:endParaRPr lang="ar-SY"/>
          </a:p>
        </p:txBody>
      </p:sp>
    </p:spTree>
  </p:cSld>
  <p:clrMapOvr>
    <a:masterClrMapping/>
  </p:clrMapOvr>
  <p:transition>
    <p:wedg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3E884DFD-00D7-4046-99C6-5AD1BA785E0E}" type="datetimeFigureOut">
              <a:rPr lang="ar-SY" smtClean="0"/>
              <a:pPr/>
              <a:t>04/11/1442</a:t>
            </a:fld>
            <a:endParaRPr lang="ar-SY"/>
          </a:p>
        </p:txBody>
      </p:sp>
      <p:sp>
        <p:nvSpPr>
          <p:cNvPr id="6" name="Footer Placeholder 5"/>
          <p:cNvSpPr>
            <a:spLocks noGrp="1"/>
          </p:cNvSpPr>
          <p:nvPr>
            <p:ph type="ftr" sz="quarter" idx="11"/>
          </p:nvPr>
        </p:nvSpPr>
        <p:spPr/>
        <p:txBody>
          <a:bodyPr/>
          <a:lstStyle/>
          <a:p>
            <a:endParaRPr lang="ar-SY"/>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CA947E1B-FA4C-4DA7-BB0E-8B9BC80E3277}" type="slidenum">
              <a:rPr lang="ar-SY" smtClean="0"/>
              <a:pPr/>
              <a:t>‹#›</a:t>
            </a:fld>
            <a:endParaRPr lang="ar-SY"/>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wedg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3E884DFD-00D7-4046-99C6-5AD1BA785E0E}" type="datetimeFigureOut">
              <a:rPr lang="ar-SY" smtClean="0"/>
              <a:pPr/>
              <a:t>04/11/1442</a:t>
            </a:fld>
            <a:endParaRPr lang="ar-SY"/>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CA947E1B-FA4C-4DA7-BB0E-8B9BC80E3277}" type="slidenum">
              <a:rPr lang="ar-SY" smtClean="0"/>
              <a:pPr/>
              <a:t>‹#›</a:t>
            </a:fld>
            <a:endParaRPr lang="ar-SY"/>
          </a:p>
        </p:txBody>
      </p:sp>
      <p:sp>
        <p:nvSpPr>
          <p:cNvPr id="14" name="Footer Placeholder 13"/>
          <p:cNvSpPr>
            <a:spLocks noGrp="1"/>
          </p:cNvSpPr>
          <p:nvPr>
            <p:ph type="ftr" sz="quarter" idx="12"/>
          </p:nvPr>
        </p:nvSpPr>
        <p:spPr>
          <a:xfrm>
            <a:off x="1600200" y="6248206"/>
            <a:ext cx="4572000" cy="365125"/>
          </a:xfrm>
        </p:spPr>
        <p:txBody>
          <a:bodyPr rtlCol="0"/>
          <a:lstStyle/>
          <a:p>
            <a:endParaRPr lang="ar-SY"/>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transition>
    <p:wedg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3E884DFD-00D7-4046-99C6-5AD1BA785E0E}" type="datetimeFigureOut">
              <a:rPr lang="ar-SY" smtClean="0"/>
              <a:pPr/>
              <a:t>04/11/1442</a:t>
            </a:fld>
            <a:endParaRPr lang="ar-SY"/>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ar-SY"/>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CA947E1B-FA4C-4DA7-BB0E-8B9BC80E3277}" type="slidenum">
              <a:rPr lang="ar-SY" smtClean="0"/>
              <a:pPr/>
              <a:t>‹#›</a:t>
            </a:fld>
            <a:endParaRPr lang="ar-SY"/>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wedge/>
  </p:transition>
  <p:txStyles>
    <p:titleStyle>
      <a:lvl1pPr algn="l" rtl="1" eaLnBrk="1" latinLnBrk="0" hangingPunct="1">
        <a:spcBef>
          <a:spcPct val="0"/>
        </a:spcBef>
        <a:buNone/>
        <a:defRPr kumimoji="0" sz="4400" kern="1200">
          <a:solidFill>
            <a:schemeClr val="tx2"/>
          </a:solidFill>
          <a:latin typeface="+mj-lt"/>
          <a:ea typeface="+mj-ea"/>
          <a:cs typeface="+mj-cs"/>
        </a:defRPr>
      </a:lvl1pPr>
    </p:titleStyle>
    <p:bodyStyle>
      <a:lvl1pPr marL="320040" indent="-320040" algn="r" rtl="1"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r" rtl="1"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r" rtl="1"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r" rtl="1"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r" rtl="1"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r" rtl="1"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r" rtl="1"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r" rtl="1"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r" rtl="1"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solidFill>
                  <a:prstClr val="black">
                    <a:tint val="75000"/>
                  </a:prstClr>
                </a:solidFill>
              </a:rPr>
              <a:pPr/>
              <a:t>04/11/1442</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5171842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3E884DFD-00D7-4046-99C6-5AD1BA785E0E}" type="datetimeFigureOut">
              <a:rPr lang="ar-SY" smtClean="0">
                <a:solidFill>
                  <a:srgbClr val="444D26"/>
                </a:solidFill>
              </a:rPr>
              <a:pPr/>
              <a:t>04/11/1442</a:t>
            </a:fld>
            <a:endParaRPr lang="ar-SY">
              <a:solidFill>
                <a:srgbClr val="444D26"/>
              </a:solidFill>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ar-SY">
              <a:solidFill>
                <a:srgbClr val="444D26"/>
              </a:solidFill>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CA947E1B-FA4C-4DA7-BB0E-8B9BC80E3277}" type="slidenum">
              <a:rPr lang="ar-SY" smtClean="0"/>
              <a:pPr/>
              <a:t>‹#›</a:t>
            </a:fld>
            <a:endParaRPr lang="ar-SY"/>
          </a:p>
        </p:txBody>
      </p:sp>
    </p:spTree>
    <p:extLst>
      <p:ext uri="{BB962C8B-B14F-4D97-AF65-F5344CB8AC3E}">
        <p14:creationId xmlns:p14="http://schemas.microsoft.com/office/powerpoint/2010/main" val="153178036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wedge/>
  </p:transition>
  <p:txStyles>
    <p:titleStyle>
      <a:lvl1pPr algn="l" rtl="1" eaLnBrk="1" latinLnBrk="0" hangingPunct="1">
        <a:spcBef>
          <a:spcPct val="0"/>
        </a:spcBef>
        <a:buNone/>
        <a:defRPr kumimoji="0" sz="4400" kern="1200">
          <a:solidFill>
            <a:schemeClr val="tx2"/>
          </a:solidFill>
          <a:latin typeface="+mj-lt"/>
          <a:ea typeface="+mj-ea"/>
          <a:cs typeface="+mj-cs"/>
        </a:defRPr>
      </a:lvl1pPr>
    </p:titleStyle>
    <p:bodyStyle>
      <a:lvl1pPr marL="320040" indent="-320040" algn="r" rtl="1"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r" rtl="1"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r" rtl="1"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r" rtl="1"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r" rtl="1"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r" rtl="1"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r" rtl="1"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r" rtl="1"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r" rtl="1"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3E884DFD-00D7-4046-99C6-5AD1BA785E0E}" type="datetimeFigureOut">
              <a:rPr lang="ar-SY" smtClean="0">
                <a:solidFill>
                  <a:srgbClr val="444D26"/>
                </a:solidFill>
              </a:rPr>
              <a:pPr/>
              <a:t>04/11/1442</a:t>
            </a:fld>
            <a:endParaRPr lang="ar-SY">
              <a:solidFill>
                <a:srgbClr val="444D26"/>
              </a:solidFill>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ar-SY">
              <a:solidFill>
                <a:srgbClr val="444D26"/>
              </a:solidFill>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CA947E1B-FA4C-4DA7-BB0E-8B9BC80E3277}" type="slidenum">
              <a:rPr lang="ar-SY" smtClean="0"/>
              <a:pPr/>
              <a:t>‹#›</a:t>
            </a:fld>
            <a:endParaRPr lang="ar-SY"/>
          </a:p>
        </p:txBody>
      </p:sp>
    </p:spTree>
    <p:extLst>
      <p:ext uri="{BB962C8B-B14F-4D97-AF65-F5344CB8AC3E}">
        <p14:creationId xmlns:p14="http://schemas.microsoft.com/office/powerpoint/2010/main" val="153178036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p:wedge/>
  </p:transition>
  <p:txStyles>
    <p:titleStyle>
      <a:lvl1pPr algn="l" rtl="1" eaLnBrk="1" latinLnBrk="0" hangingPunct="1">
        <a:spcBef>
          <a:spcPct val="0"/>
        </a:spcBef>
        <a:buNone/>
        <a:defRPr kumimoji="0" sz="4400" kern="1200">
          <a:solidFill>
            <a:schemeClr val="tx2"/>
          </a:solidFill>
          <a:latin typeface="+mj-lt"/>
          <a:ea typeface="+mj-ea"/>
          <a:cs typeface="+mj-cs"/>
        </a:defRPr>
      </a:lvl1pPr>
    </p:titleStyle>
    <p:bodyStyle>
      <a:lvl1pPr marL="320040" indent="-320040" algn="r" rtl="1"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r" rtl="1"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r" rtl="1"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r" rtl="1"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r" rtl="1"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r" rtl="1"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r" rtl="1"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r" rtl="1"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r" rtl="1"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3E884DFD-00D7-4046-99C6-5AD1BA785E0E}" type="datetimeFigureOut">
              <a:rPr lang="ar-SY" smtClean="0">
                <a:solidFill>
                  <a:srgbClr val="444D26"/>
                </a:solidFill>
              </a:rPr>
              <a:pPr/>
              <a:t>04/11/1442</a:t>
            </a:fld>
            <a:endParaRPr lang="ar-SY">
              <a:solidFill>
                <a:srgbClr val="444D26"/>
              </a:solidFill>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ar-SY">
              <a:solidFill>
                <a:srgbClr val="444D26"/>
              </a:solidFill>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CA947E1B-FA4C-4DA7-BB0E-8B9BC80E3277}" type="slidenum">
              <a:rPr lang="ar-SY" smtClean="0"/>
              <a:pPr/>
              <a:t>‹#›</a:t>
            </a:fld>
            <a:endParaRPr lang="ar-SY"/>
          </a:p>
        </p:txBody>
      </p:sp>
    </p:spTree>
    <p:extLst>
      <p:ext uri="{BB962C8B-B14F-4D97-AF65-F5344CB8AC3E}">
        <p14:creationId xmlns:p14="http://schemas.microsoft.com/office/powerpoint/2010/main" val="153178036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p:wedge/>
  </p:transition>
  <p:txStyles>
    <p:titleStyle>
      <a:lvl1pPr algn="l" rtl="1" eaLnBrk="1" latinLnBrk="0" hangingPunct="1">
        <a:spcBef>
          <a:spcPct val="0"/>
        </a:spcBef>
        <a:buNone/>
        <a:defRPr kumimoji="0" sz="4400" kern="1200">
          <a:solidFill>
            <a:schemeClr val="tx2"/>
          </a:solidFill>
          <a:latin typeface="+mj-lt"/>
          <a:ea typeface="+mj-ea"/>
          <a:cs typeface="+mj-cs"/>
        </a:defRPr>
      </a:lvl1pPr>
    </p:titleStyle>
    <p:bodyStyle>
      <a:lvl1pPr marL="320040" indent="-320040" algn="r" rtl="1"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r" rtl="1"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r" rtl="1"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r" rtl="1"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r" rtl="1"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r" rtl="1"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r" rtl="1"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r" rtl="1"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r" rtl="1"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3E884DFD-00D7-4046-99C6-5AD1BA785E0E}" type="datetimeFigureOut">
              <a:rPr lang="ar-SY" smtClean="0">
                <a:solidFill>
                  <a:srgbClr val="444D26"/>
                </a:solidFill>
              </a:rPr>
              <a:pPr/>
              <a:t>04/11/1442</a:t>
            </a:fld>
            <a:endParaRPr lang="ar-SY">
              <a:solidFill>
                <a:srgbClr val="444D26"/>
              </a:solidFill>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ar-SY">
              <a:solidFill>
                <a:srgbClr val="444D26"/>
              </a:solidFill>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CA947E1B-FA4C-4DA7-BB0E-8B9BC80E3277}" type="slidenum">
              <a:rPr lang="ar-SY" smtClean="0"/>
              <a:pPr/>
              <a:t>‹#›</a:t>
            </a:fld>
            <a:endParaRPr lang="ar-SY"/>
          </a:p>
        </p:txBody>
      </p:sp>
    </p:spTree>
    <p:extLst>
      <p:ext uri="{BB962C8B-B14F-4D97-AF65-F5344CB8AC3E}">
        <p14:creationId xmlns:p14="http://schemas.microsoft.com/office/powerpoint/2010/main" val="1531780369"/>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p:wedge/>
  </p:transition>
  <p:txStyles>
    <p:titleStyle>
      <a:lvl1pPr algn="l" rtl="1" eaLnBrk="1" latinLnBrk="0" hangingPunct="1">
        <a:spcBef>
          <a:spcPct val="0"/>
        </a:spcBef>
        <a:buNone/>
        <a:defRPr kumimoji="0" sz="4400" kern="1200">
          <a:solidFill>
            <a:schemeClr val="tx2"/>
          </a:solidFill>
          <a:latin typeface="+mj-lt"/>
          <a:ea typeface="+mj-ea"/>
          <a:cs typeface="+mj-cs"/>
        </a:defRPr>
      </a:lvl1pPr>
    </p:titleStyle>
    <p:bodyStyle>
      <a:lvl1pPr marL="320040" indent="-320040" algn="r" rtl="1"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r" rtl="1"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r" rtl="1"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r" rtl="1"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r" rtl="1"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r" rtl="1"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r" rtl="1"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r" rtl="1"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r" rtl="1"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8.xml"/><Relationship Id="rId1" Type="http://schemas.openxmlformats.org/officeDocument/2006/relationships/vmlDrawing" Target="../drawings/vmlDrawing7.vml"/><Relationship Id="rId5" Type="http://schemas.openxmlformats.org/officeDocument/2006/relationships/image" Target="../media/image13.emf"/><Relationship Id="rId4" Type="http://schemas.openxmlformats.org/officeDocument/2006/relationships/package" Target="../embeddings/Microsoft_Word_Document8.docx"/></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15.emf"/><Relationship Id="rId2" Type="http://schemas.openxmlformats.org/officeDocument/2006/relationships/slideLayout" Target="../slideLayouts/slideLayout8.xml"/><Relationship Id="rId1" Type="http://schemas.openxmlformats.org/officeDocument/2006/relationships/vmlDrawing" Target="../drawings/vmlDrawing8.vml"/><Relationship Id="rId6" Type="http://schemas.openxmlformats.org/officeDocument/2006/relationships/package" Target="../embeddings/Microsoft_Word_Document10.docx"/><Relationship Id="rId5" Type="http://schemas.openxmlformats.org/officeDocument/2006/relationships/image" Target="../media/image14.emf"/><Relationship Id="rId4" Type="http://schemas.openxmlformats.org/officeDocument/2006/relationships/package" Target="../embeddings/Microsoft_Word_Document9.docx"/></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8.xml"/><Relationship Id="rId1" Type="http://schemas.openxmlformats.org/officeDocument/2006/relationships/vmlDrawing" Target="../drawings/vmlDrawing9.vml"/><Relationship Id="rId5" Type="http://schemas.openxmlformats.org/officeDocument/2006/relationships/image" Target="../media/image16.emf"/><Relationship Id="rId4" Type="http://schemas.openxmlformats.org/officeDocument/2006/relationships/package" Target="../embeddings/Microsoft_Word_Document11.docx"/></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18.emf"/><Relationship Id="rId2" Type="http://schemas.openxmlformats.org/officeDocument/2006/relationships/slideLayout" Target="../slideLayouts/slideLayout8.xml"/><Relationship Id="rId1" Type="http://schemas.openxmlformats.org/officeDocument/2006/relationships/vmlDrawing" Target="../drawings/vmlDrawing10.vml"/><Relationship Id="rId6" Type="http://schemas.openxmlformats.org/officeDocument/2006/relationships/package" Target="../embeddings/Microsoft_Word_Document13.docx"/><Relationship Id="rId5" Type="http://schemas.openxmlformats.org/officeDocument/2006/relationships/image" Target="../media/image17.emf"/><Relationship Id="rId4" Type="http://schemas.openxmlformats.org/officeDocument/2006/relationships/package" Target="../embeddings/Microsoft_Word_Document12.docx"/></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8.xml"/><Relationship Id="rId1" Type="http://schemas.openxmlformats.org/officeDocument/2006/relationships/vmlDrawing" Target="../drawings/vmlDrawing11.vml"/><Relationship Id="rId5" Type="http://schemas.openxmlformats.org/officeDocument/2006/relationships/image" Target="../media/image19.emf"/><Relationship Id="rId4" Type="http://schemas.openxmlformats.org/officeDocument/2006/relationships/package" Target="../embeddings/Microsoft_Word_Document14.docx"/></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8.xml"/><Relationship Id="rId1" Type="http://schemas.openxmlformats.org/officeDocument/2006/relationships/vmlDrawing" Target="../drawings/vmlDrawing12.vml"/><Relationship Id="rId5" Type="http://schemas.openxmlformats.org/officeDocument/2006/relationships/image" Target="../media/image20.emf"/><Relationship Id="rId4" Type="http://schemas.openxmlformats.org/officeDocument/2006/relationships/package" Target="../embeddings/Microsoft_Word_Document15.docx"/></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8.xml"/><Relationship Id="rId1" Type="http://schemas.openxmlformats.org/officeDocument/2006/relationships/vmlDrawing" Target="../drawings/vmlDrawing13.vml"/><Relationship Id="rId5" Type="http://schemas.openxmlformats.org/officeDocument/2006/relationships/image" Target="../media/image21.emf"/><Relationship Id="rId4" Type="http://schemas.openxmlformats.org/officeDocument/2006/relationships/package" Target="../embeddings/Microsoft_Word_Document16.docx"/></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8.xml"/><Relationship Id="rId1" Type="http://schemas.openxmlformats.org/officeDocument/2006/relationships/vmlDrawing" Target="../drawings/vmlDrawing14.vml"/><Relationship Id="rId5" Type="http://schemas.openxmlformats.org/officeDocument/2006/relationships/image" Target="../media/image22.emf"/><Relationship Id="rId4" Type="http://schemas.openxmlformats.org/officeDocument/2006/relationships/package" Target="../embeddings/Microsoft_Word_Document17.docx"/></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24.emf"/><Relationship Id="rId2" Type="http://schemas.openxmlformats.org/officeDocument/2006/relationships/slideLayout" Target="../slideLayouts/slideLayout8.xml"/><Relationship Id="rId1" Type="http://schemas.openxmlformats.org/officeDocument/2006/relationships/vmlDrawing" Target="../drawings/vmlDrawing15.vml"/><Relationship Id="rId6" Type="http://schemas.openxmlformats.org/officeDocument/2006/relationships/package" Target="../embeddings/Microsoft_Word_Document19.docx"/><Relationship Id="rId5" Type="http://schemas.openxmlformats.org/officeDocument/2006/relationships/image" Target="../media/image23.emf"/><Relationship Id="rId4" Type="http://schemas.openxmlformats.org/officeDocument/2006/relationships/package" Target="../embeddings/Microsoft_Word_Document18.docx"/></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8.xml"/><Relationship Id="rId1" Type="http://schemas.openxmlformats.org/officeDocument/2006/relationships/vmlDrawing" Target="../drawings/vmlDrawing16.vml"/><Relationship Id="rId5" Type="http://schemas.openxmlformats.org/officeDocument/2006/relationships/image" Target="../media/image25.emf"/><Relationship Id="rId4" Type="http://schemas.openxmlformats.org/officeDocument/2006/relationships/package" Target="../embeddings/Microsoft_Word_Document20.docx"/></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8.xml"/><Relationship Id="rId1" Type="http://schemas.openxmlformats.org/officeDocument/2006/relationships/vmlDrawing" Target="../drawings/vmlDrawing17.vml"/><Relationship Id="rId5" Type="http://schemas.openxmlformats.org/officeDocument/2006/relationships/image" Target="../media/image26.emf"/><Relationship Id="rId4" Type="http://schemas.openxmlformats.org/officeDocument/2006/relationships/package" Target="../embeddings/Microsoft_Word_Document21.docx"/></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30.xml"/><Relationship Id="rId1" Type="http://schemas.openxmlformats.org/officeDocument/2006/relationships/vmlDrawing" Target="../drawings/vmlDrawing1.vml"/><Relationship Id="rId5" Type="http://schemas.openxmlformats.org/officeDocument/2006/relationships/image" Target="../media/image5.emf"/><Relationship Id="rId4" Type="http://schemas.openxmlformats.org/officeDocument/2006/relationships/package" Target="../embeddings/Microsoft_Word_Document1.docx"/></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emf"/><Relationship Id="rId2" Type="http://schemas.openxmlformats.org/officeDocument/2006/relationships/slideLayout" Target="../slideLayouts/slideLayout41.xml"/><Relationship Id="rId1" Type="http://schemas.openxmlformats.org/officeDocument/2006/relationships/vmlDrawing" Target="../drawings/vmlDrawing2.vml"/><Relationship Id="rId6" Type="http://schemas.openxmlformats.org/officeDocument/2006/relationships/package" Target="../embeddings/Microsoft_Word_Document3.docx"/><Relationship Id="rId5" Type="http://schemas.openxmlformats.org/officeDocument/2006/relationships/image" Target="../media/image6.emf"/><Relationship Id="rId4" Type="http://schemas.openxmlformats.org/officeDocument/2006/relationships/package" Target="../embeddings/Microsoft_Word_Document2.docx"/></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3.jpeg"/><Relationship Id="rId1" Type="http://schemas.openxmlformats.org/officeDocument/2006/relationships/slideLayout" Target="../slideLayouts/slideLayout5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63.xml"/><Relationship Id="rId1" Type="http://schemas.openxmlformats.org/officeDocument/2006/relationships/vmlDrawing" Target="../drawings/vmlDrawing3.vml"/><Relationship Id="rId5" Type="http://schemas.openxmlformats.org/officeDocument/2006/relationships/image" Target="../media/image9.emf"/><Relationship Id="rId4" Type="http://schemas.openxmlformats.org/officeDocument/2006/relationships/package" Target="../embeddings/Microsoft_Word_Document4.docx"/></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8.xml"/><Relationship Id="rId1" Type="http://schemas.openxmlformats.org/officeDocument/2006/relationships/vmlDrawing" Target="../drawings/vmlDrawing4.vml"/><Relationship Id="rId5" Type="http://schemas.openxmlformats.org/officeDocument/2006/relationships/image" Target="../media/image10.emf"/><Relationship Id="rId4" Type="http://schemas.openxmlformats.org/officeDocument/2006/relationships/package" Target="../embeddings/Microsoft_Word_Document5.docx"/></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8.xml"/><Relationship Id="rId1" Type="http://schemas.openxmlformats.org/officeDocument/2006/relationships/vmlDrawing" Target="../drawings/vmlDrawing5.vml"/><Relationship Id="rId5" Type="http://schemas.openxmlformats.org/officeDocument/2006/relationships/image" Target="../media/image11.emf"/><Relationship Id="rId4" Type="http://schemas.openxmlformats.org/officeDocument/2006/relationships/package" Target="../embeddings/Microsoft_Word_Document6.docx"/></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8.xml"/><Relationship Id="rId1" Type="http://schemas.openxmlformats.org/officeDocument/2006/relationships/vmlDrawing" Target="../drawings/vmlDrawing6.vml"/><Relationship Id="rId5" Type="http://schemas.openxmlformats.org/officeDocument/2006/relationships/image" Target="../media/image12.emf"/><Relationship Id="rId4" Type="http://schemas.openxmlformats.org/officeDocument/2006/relationships/package" Target="../embeddings/Microsoft_Word_Document7.docx"/></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p:cNvSpPr txBox="1"/>
          <p:nvPr/>
        </p:nvSpPr>
        <p:spPr>
          <a:xfrm>
            <a:off x="357158" y="1643050"/>
            <a:ext cx="8429684" cy="461665"/>
          </a:xfrm>
          <a:prstGeom prst="rect">
            <a:avLst/>
          </a:prstGeom>
          <a:noFill/>
        </p:spPr>
        <p:txBody>
          <a:bodyPr wrap="square" rtlCol="1">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endParaRPr lang="ar-IQ" sz="2400" b="1" spc="50" dirty="0" smtClean="0">
              <a:ln w="11430"/>
              <a:solidFill>
                <a:srgbClr val="002060"/>
              </a:solidFill>
              <a:effectLst>
                <a:outerShdw blurRad="76200" dist="50800" dir="5400000" algn="tl" rotWithShape="0">
                  <a:srgbClr val="000000">
                    <a:alpha val="65000"/>
                  </a:srgbClr>
                </a:outerShdw>
              </a:effectLst>
              <a:latin typeface="Arial" pitchFamily="34" charset="0"/>
              <a:cs typeface="Simplified Arabic" pitchFamily="2" charset="-78"/>
            </a:endParaRPr>
          </a:p>
        </p:txBody>
      </p:sp>
      <p:pic>
        <p:nvPicPr>
          <p:cNvPr id="54" name="Picture 53" descr="Eagle2.jpg"/>
          <p:cNvPicPr>
            <a:picLocks noChangeAspect="1"/>
          </p:cNvPicPr>
          <p:nvPr/>
        </p:nvPicPr>
        <p:blipFill>
          <a:blip r:embed="rId2" cstate="print"/>
          <a:stretch>
            <a:fillRect/>
          </a:stretch>
        </p:blipFill>
        <p:spPr>
          <a:xfrm>
            <a:off x="3679025" y="24324"/>
            <a:ext cx="1428760" cy="1142984"/>
          </a:xfrm>
          <a:prstGeom prst="rect">
            <a:avLst/>
          </a:prstGeom>
        </p:spPr>
      </p:pic>
      <p:sp>
        <p:nvSpPr>
          <p:cNvPr id="8" name="Title 42"/>
          <p:cNvSpPr>
            <a:spLocks noGrp="1"/>
          </p:cNvSpPr>
          <p:nvPr>
            <p:ph type="title"/>
          </p:nvPr>
        </p:nvSpPr>
        <p:spPr>
          <a:xfrm>
            <a:off x="5041197" y="181141"/>
            <a:ext cx="4071934" cy="869950"/>
          </a:xfrm>
        </p:spPr>
        <p:txBody>
          <a:bodyPr>
            <a:normAutofit/>
          </a:bodyPr>
          <a:lstStyle/>
          <a:p>
            <a:pPr algn="ctr"/>
            <a:r>
              <a:rPr lang="ar-SA" sz="2400" b="1" dirty="0" smtClean="0">
                <a:latin typeface="Arial" pitchFamily="34" charset="0"/>
                <a:cs typeface="Arial" pitchFamily="34" charset="0"/>
              </a:rPr>
              <a:t>الجمهورية العربية السورية</a:t>
            </a:r>
            <a:r>
              <a:rPr lang="ar-SY" sz="2400" b="1" dirty="0" smtClean="0">
                <a:latin typeface="Arial" pitchFamily="34" charset="0"/>
                <a:cs typeface="Arial" pitchFamily="34" charset="0"/>
              </a:rPr>
              <a:t/>
            </a:r>
            <a:br>
              <a:rPr lang="ar-SY" sz="2400" b="1" dirty="0" smtClean="0">
                <a:latin typeface="Arial" pitchFamily="34" charset="0"/>
                <a:cs typeface="Arial" pitchFamily="34" charset="0"/>
              </a:rPr>
            </a:br>
            <a:r>
              <a:rPr lang="ar-SY" sz="2200" b="1" dirty="0" smtClean="0">
                <a:latin typeface="Arial" pitchFamily="34" charset="0"/>
                <a:cs typeface="Arial" pitchFamily="34" charset="0"/>
              </a:rPr>
              <a:t>وزارة الادارة المحلية والبيئة</a:t>
            </a:r>
            <a:endParaRPr lang="ar-SY" sz="2400" b="1" dirty="0">
              <a:solidFill>
                <a:srgbClr val="3333FF"/>
              </a:solidFill>
              <a:latin typeface="Arial" pitchFamily="34" charset="0"/>
              <a:cs typeface="Arial" pitchFamily="34" charset="0"/>
            </a:endParaRPr>
          </a:p>
        </p:txBody>
      </p:sp>
      <p:sp>
        <p:nvSpPr>
          <p:cNvPr id="2" name="مربع نص 1"/>
          <p:cNvSpPr txBox="1"/>
          <p:nvPr/>
        </p:nvSpPr>
        <p:spPr>
          <a:xfrm>
            <a:off x="179512" y="1556792"/>
            <a:ext cx="8964488" cy="4816703"/>
          </a:xfrm>
          <a:prstGeom prst="rect">
            <a:avLst/>
          </a:prstGeom>
          <a:noFill/>
        </p:spPr>
        <p:txBody>
          <a:bodyPr wrap="square" rtlCol="0">
            <a:spAutoFit/>
          </a:bodyPr>
          <a:lstStyle/>
          <a:p>
            <a:pPr algn="ctr"/>
            <a:endParaRPr lang="ar-SY" sz="2800" b="1" dirty="0" smtClean="0">
              <a:solidFill>
                <a:srgbClr val="FF0000"/>
              </a:solidFill>
              <a:cs typeface="PT Bold Heading" pitchFamily="2" charset="-78"/>
            </a:endParaRPr>
          </a:p>
          <a:p>
            <a:pPr algn="ctr"/>
            <a:r>
              <a:rPr lang="ar-SY" sz="3600" b="1" dirty="0" smtClean="0">
                <a:solidFill>
                  <a:srgbClr val="00B050"/>
                </a:solidFill>
                <a:cs typeface="PT Bold Heading" pitchFamily="2" charset="-78"/>
              </a:rPr>
              <a:t>مصفوفة البحوث البيئية</a:t>
            </a:r>
          </a:p>
          <a:p>
            <a:pPr algn="ctr"/>
            <a:endParaRPr lang="ar-SY" sz="2800" b="1" dirty="0" smtClean="0">
              <a:cs typeface="PT Bold Heading" pitchFamily="2" charset="-78"/>
            </a:endParaRPr>
          </a:p>
          <a:p>
            <a:pPr lvl="0" algn="ctr"/>
            <a:r>
              <a:rPr lang="ar-SY" sz="2800" b="1" dirty="0" smtClean="0">
                <a:cs typeface="PT Bold Heading" pitchFamily="2" charset="-78"/>
              </a:rPr>
              <a:t> </a:t>
            </a:r>
            <a:r>
              <a:rPr lang="ar-SY" sz="2000" b="1" dirty="0">
                <a:solidFill>
                  <a:srgbClr val="FF0000"/>
                </a:solidFill>
                <a:cs typeface="PT Bold Heading" pitchFamily="2" charset="-78"/>
              </a:rPr>
              <a:t>ورشة جامعة دمشق للبحث العلمي 2021</a:t>
            </a:r>
            <a:endParaRPr lang="en-US" sz="2000" b="1" dirty="0">
              <a:solidFill>
                <a:srgbClr val="FF0000"/>
              </a:solidFill>
              <a:cs typeface="PT Bold Heading" pitchFamily="2" charset="-78"/>
            </a:endParaRPr>
          </a:p>
          <a:p>
            <a:pPr algn="ctr"/>
            <a:endParaRPr lang="ar-SY" sz="1000" b="1" dirty="0" smtClean="0">
              <a:solidFill>
                <a:srgbClr val="FF0000"/>
              </a:solidFill>
              <a:cs typeface="PT Bold Heading" pitchFamily="2" charset="-78"/>
            </a:endParaRPr>
          </a:p>
          <a:p>
            <a:pPr algn="ctr"/>
            <a:r>
              <a:rPr lang="ar-SY" sz="2000" b="1" dirty="0" smtClean="0">
                <a:solidFill>
                  <a:srgbClr val="FF0000"/>
                </a:solidFill>
                <a:cs typeface="PT Bold Heading" pitchFamily="2" charset="-78"/>
              </a:rPr>
              <a:t>نحو تشاركية بحثية تطبيقية</a:t>
            </a:r>
          </a:p>
          <a:p>
            <a:pPr algn="ctr"/>
            <a:endParaRPr lang="ar-SY" sz="2800" b="1" dirty="0">
              <a:cs typeface="PT Bold Heading" pitchFamily="2" charset="-78"/>
            </a:endParaRPr>
          </a:p>
          <a:p>
            <a:pPr algn="ctr"/>
            <a:endParaRPr lang="ar-SY" sz="2800" b="1" dirty="0" smtClean="0">
              <a:cs typeface="PT Bold Heading" pitchFamily="2" charset="-78"/>
            </a:endParaRPr>
          </a:p>
          <a:p>
            <a:pPr algn="ctr"/>
            <a:endParaRPr lang="ar-SY" sz="2800" b="1" dirty="0" smtClean="0">
              <a:cs typeface="PT Bold Heading" pitchFamily="2" charset="-78"/>
            </a:endParaRPr>
          </a:p>
          <a:p>
            <a:pPr algn="ctr"/>
            <a:r>
              <a:rPr lang="ar-SY" sz="2400" b="1" dirty="0" smtClean="0">
                <a:solidFill>
                  <a:srgbClr val="002060"/>
                </a:solidFill>
                <a:cs typeface="+mj-cs"/>
              </a:rPr>
              <a:t>د. أحمد نعمان </a:t>
            </a:r>
          </a:p>
          <a:p>
            <a:pPr algn="ctr"/>
            <a:r>
              <a:rPr lang="ar-SY" sz="2400" b="1" dirty="0" smtClean="0">
                <a:solidFill>
                  <a:srgbClr val="002060"/>
                </a:solidFill>
                <a:cs typeface="+mj-cs"/>
              </a:rPr>
              <a:t>مدير البحوث البيئية</a:t>
            </a:r>
          </a:p>
          <a:p>
            <a:pPr algn="ctr"/>
            <a:r>
              <a:rPr lang="ar-SY" sz="2400" b="1" dirty="0" smtClean="0">
                <a:solidFill>
                  <a:srgbClr val="002060"/>
                </a:solidFill>
                <a:cs typeface="+mj-cs"/>
              </a:rPr>
              <a:t>وزارة الادارة المحلية والبيئة</a:t>
            </a:r>
          </a:p>
        </p:txBody>
      </p:sp>
    </p:spTree>
    <p:extLst>
      <p:ext uri="{BB962C8B-B14F-4D97-AF65-F5344CB8AC3E}">
        <p14:creationId xmlns:p14="http://schemas.microsoft.com/office/powerpoint/2010/main" val="2883696577"/>
      </p:ext>
    </p:extLst>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p:cNvSpPr txBox="1"/>
          <p:nvPr/>
        </p:nvSpPr>
        <p:spPr>
          <a:xfrm>
            <a:off x="357158" y="1643050"/>
            <a:ext cx="8429684" cy="461665"/>
          </a:xfrm>
          <a:prstGeom prst="rect">
            <a:avLst/>
          </a:prstGeom>
          <a:noFill/>
        </p:spPr>
        <p:txBody>
          <a:bodyPr wrap="square" rtlCol="1">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endParaRPr lang="ar-IQ" sz="2400" b="1" spc="50" dirty="0" smtClean="0">
              <a:ln w="11430"/>
              <a:solidFill>
                <a:srgbClr val="002060"/>
              </a:solidFill>
              <a:effectLst>
                <a:outerShdw blurRad="76200" dist="50800" dir="5400000" algn="tl" rotWithShape="0">
                  <a:srgbClr val="000000">
                    <a:alpha val="65000"/>
                  </a:srgbClr>
                </a:outerShdw>
              </a:effectLst>
              <a:latin typeface="Arial" pitchFamily="34" charset="0"/>
              <a:cs typeface="Simplified Arabic" pitchFamily="2" charset="-78"/>
            </a:endParaRPr>
          </a:p>
        </p:txBody>
      </p:sp>
      <p:pic>
        <p:nvPicPr>
          <p:cNvPr id="54" name="Picture 53" descr="Eagle2.jpg"/>
          <p:cNvPicPr>
            <a:picLocks noChangeAspect="1"/>
          </p:cNvPicPr>
          <p:nvPr/>
        </p:nvPicPr>
        <p:blipFill>
          <a:blip r:embed="rId3" cstate="print"/>
          <a:stretch>
            <a:fillRect/>
          </a:stretch>
        </p:blipFill>
        <p:spPr>
          <a:xfrm>
            <a:off x="3679025" y="24324"/>
            <a:ext cx="1428760" cy="1142984"/>
          </a:xfrm>
          <a:prstGeom prst="rect">
            <a:avLst/>
          </a:prstGeom>
        </p:spPr>
      </p:pic>
      <p:sp>
        <p:nvSpPr>
          <p:cNvPr id="8" name="Title 42"/>
          <p:cNvSpPr>
            <a:spLocks noGrp="1"/>
          </p:cNvSpPr>
          <p:nvPr>
            <p:ph type="title"/>
          </p:nvPr>
        </p:nvSpPr>
        <p:spPr>
          <a:xfrm>
            <a:off x="5041197" y="181141"/>
            <a:ext cx="4071934" cy="869950"/>
          </a:xfrm>
        </p:spPr>
        <p:txBody>
          <a:bodyPr>
            <a:normAutofit/>
          </a:bodyPr>
          <a:lstStyle/>
          <a:p>
            <a:pPr algn="ctr"/>
            <a:r>
              <a:rPr lang="ar-SA" sz="2400" b="1" dirty="0" smtClean="0">
                <a:latin typeface="Arial" pitchFamily="34" charset="0"/>
                <a:cs typeface="Arial" pitchFamily="34" charset="0"/>
              </a:rPr>
              <a:t>الجمهورية العربية السورية</a:t>
            </a:r>
            <a:r>
              <a:rPr lang="ar-SY" sz="2400" b="1" dirty="0" smtClean="0">
                <a:latin typeface="Arial" pitchFamily="34" charset="0"/>
                <a:cs typeface="Arial" pitchFamily="34" charset="0"/>
              </a:rPr>
              <a:t/>
            </a:r>
            <a:br>
              <a:rPr lang="ar-SY" sz="2400" b="1" dirty="0" smtClean="0">
                <a:latin typeface="Arial" pitchFamily="34" charset="0"/>
                <a:cs typeface="Arial" pitchFamily="34" charset="0"/>
              </a:rPr>
            </a:br>
            <a:r>
              <a:rPr lang="ar-SY" sz="2200" b="1" dirty="0" smtClean="0">
                <a:latin typeface="Arial" pitchFamily="34" charset="0"/>
                <a:cs typeface="Arial" pitchFamily="34" charset="0"/>
              </a:rPr>
              <a:t>وزارة الادارة المحلية والبيئة</a:t>
            </a:r>
            <a:endParaRPr lang="ar-SY" sz="2400" b="1" dirty="0">
              <a:solidFill>
                <a:srgbClr val="3333FF"/>
              </a:solidFill>
              <a:latin typeface="Arial" pitchFamily="34" charset="0"/>
              <a:cs typeface="Arial" pitchFamily="34" charset="0"/>
            </a:endParaRPr>
          </a:p>
        </p:txBody>
      </p:sp>
      <p:graphicFrame>
        <p:nvGraphicFramePr>
          <p:cNvPr id="2" name="كائن 1"/>
          <p:cNvGraphicFramePr>
            <a:graphicFrameLocks noChangeAspect="1"/>
          </p:cNvGraphicFramePr>
          <p:nvPr>
            <p:extLst>
              <p:ext uri="{D42A27DB-BD31-4B8C-83A1-F6EECF244321}">
                <p14:modId xmlns:p14="http://schemas.microsoft.com/office/powerpoint/2010/main" val="2811068119"/>
              </p:ext>
            </p:extLst>
          </p:nvPr>
        </p:nvGraphicFramePr>
        <p:xfrm>
          <a:off x="179512" y="1643050"/>
          <a:ext cx="8784976" cy="5170326"/>
        </p:xfrm>
        <a:graphic>
          <a:graphicData uri="http://schemas.openxmlformats.org/presentationml/2006/ole">
            <mc:AlternateContent xmlns:mc="http://schemas.openxmlformats.org/markup-compatibility/2006">
              <mc:Choice xmlns:v="urn:schemas-microsoft-com:vml" Requires="v">
                <p:oleObj spid="_x0000_s5146" name="مستند" r:id="rId4" imgW="9768185" imgH="5463709" progId="Word.Document.12">
                  <p:embed/>
                </p:oleObj>
              </mc:Choice>
              <mc:Fallback>
                <p:oleObj name="مستند" r:id="rId4" imgW="9768185" imgH="5463709" progId="Word.Document.12">
                  <p:embed/>
                  <p:pic>
                    <p:nvPicPr>
                      <p:cNvPr id="0" name=""/>
                      <p:cNvPicPr/>
                      <p:nvPr/>
                    </p:nvPicPr>
                    <p:blipFill>
                      <a:blip r:embed="rId5"/>
                      <a:stretch>
                        <a:fillRect/>
                      </a:stretch>
                    </p:blipFill>
                    <p:spPr>
                      <a:xfrm>
                        <a:off x="179512" y="1643050"/>
                        <a:ext cx="8784976" cy="5170326"/>
                      </a:xfrm>
                      <a:prstGeom prst="rect">
                        <a:avLst/>
                      </a:prstGeom>
                    </p:spPr>
                  </p:pic>
                </p:oleObj>
              </mc:Fallback>
            </mc:AlternateContent>
          </a:graphicData>
        </a:graphic>
      </p:graphicFrame>
    </p:spTree>
    <p:extLst>
      <p:ext uri="{BB962C8B-B14F-4D97-AF65-F5344CB8AC3E}">
        <p14:creationId xmlns:p14="http://schemas.microsoft.com/office/powerpoint/2010/main" val="268653367"/>
      </p:ext>
    </p:extLst>
  </p:cSld>
  <p:clrMapOvr>
    <a:masterClrMapping/>
  </p:clrMapOvr>
  <p:transition>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p:cNvSpPr txBox="1"/>
          <p:nvPr/>
        </p:nvSpPr>
        <p:spPr>
          <a:xfrm>
            <a:off x="357158" y="1643050"/>
            <a:ext cx="8429684" cy="461665"/>
          </a:xfrm>
          <a:prstGeom prst="rect">
            <a:avLst/>
          </a:prstGeom>
          <a:noFill/>
        </p:spPr>
        <p:txBody>
          <a:bodyPr wrap="square" rtlCol="1">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endParaRPr lang="ar-IQ" sz="2400" b="1" spc="50" dirty="0" smtClean="0">
              <a:ln w="11430"/>
              <a:solidFill>
                <a:srgbClr val="002060"/>
              </a:solidFill>
              <a:effectLst>
                <a:outerShdw blurRad="76200" dist="50800" dir="5400000" algn="tl" rotWithShape="0">
                  <a:srgbClr val="000000">
                    <a:alpha val="65000"/>
                  </a:srgbClr>
                </a:outerShdw>
              </a:effectLst>
              <a:latin typeface="Arial" pitchFamily="34" charset="0"/>
              <a:cs typeface="Simplified Arabic" pitchFamily="2" charset="-78"/>
            </a:endParaRPr>
          </a:p>
        </p:txBody>
      </p:sp>
      <p:pic>
        <p:nvPicPr>
          <p:cNvPr id="54" name="Picture 53" descr="Eagle2.jpg"/>
          <p:cNvPicPr>
            <a:picLocks noChangeAspect="1"/>
          </p:cNvPicPr>
          <p:nvPr/>
        </p:nvPicPr>
        <p:blipFill>
          <a:blip r:embed="rId3" cstate="print"/>
          <a:stretch>
            <a:fillRect/>
          </a:stretch>
        </p:blipFill>
        <p:spPr>
          <a:xfrm>
            <a:off x="3679025" y="24324"/>
            <a:ext cx="1428760" cy="1142984"/>
          </a:xfrm>
          <a:prstGeom prst="rect">
            <a:avLst/>
          </a:prstGeom>
        </p:spPr>
      </p:pic>
      <p:sp>
        <p:nvSpPr>
          <p:cNvPr id="8" name="Title 42"/>
          <p:cNvSpPr>
            <a:spLocks noGrp="1"/>
          </p:cNvSpPr>
          <p:nvPr>
            <p:ph type="title"/>
          </p:nvPr>
        </p:nvSpPr>
        <p:spPr>
          <a:xfrm>
            <a:off x="5041197" y="181141"/>
            <a:ext cx="4071934" cy="869950"/>
          </a:xfrm>
        </p:spPr>
        <p:txBody>
          <a:bodyPr>
            <a:normAutofit/>
          </a:bodyPr>
          <a:lstStyle/>
          <a:p>
            <a:pPr algn="ctr"/>
            <a:r>
              <a:rPr lang="ar-SA" sz="2400" b="1" dirty="0" smtClean="0">
                <a:latin typeface="Arial" pitchFamily="34" charset="0"/>
                <a:cs typeface="Arial" pitchFamily="34" charset="0"/>
              </a:rPr>
              <a:t>الجمهورية العربية السورية</a:t>
            </a:r>
            <a:r>
              <a:rPr lang="ar-SY" sz="2400" b="1" dirty="0" smtClean="0">
                <a:latin typeface="Arial" pitchFamily="34" charset="0"/>
                <a:cs typeface="Arial" pitchFamily="34" charset="0"/>
              </a:rPr>
              <a:t/>
            </a:r>
            <a:br>
              <a:rPr lang="ar-SY" sz="2400" b="1" dirty="0" smtClean="0">
                <a:latin typeface="Arial" pitchFamily="34" charset="0"/>
                <a:cs typeface="Arial" pitchFamily="34" charset="0"/>
              </a:rPr>
            </a:br>
            <a:r>
              <a:rPr lang="ar-SY" sz="2200" b="1" dirty="0" smtClean="0">
                <a:latin typeface="Arial" pitchFamily="34" charset="0"/>
                <a:cs typeface="Arial" pitchFamily="34" charset="0"/>
              </a:rPr>
              <a:t>وزارة الادارة المحلية والبيئة</a:t>
            </a:r>
            <a:endParaRPr lang="ar-SY" sz="2400" b="1" dirty="0">
              <a:solidFill>
                <a:srgbClr val="3333FF"/>
              </a:solidFill>
              <a:latin typeface="Arial" pitchFamily="34" charset="0"/>
              <a:cs typeface="Arial" pitchFamily="34" charset="0"/>
            </a:endParaRPr>
          </a:p>
        </p:txBody>
      </p:sp>
      <p:graphicFrame>
        <p:nvGraphicFramePr>
          <p:cNvPr id="2" name="كائن 1"/>
          <p:cNvGraphicFramePr>
            <a:graphicFrameLocks noChangeAspect="1"/>
          </p:cNvGraphicFramePr>
          <p:nvPr>
            <p:extLst>
              <p:ext uri="{D42A27DB-BD31-4B8C-83A1-F6EECF244321}">
                <p14:modId xmlns:p14="http://schemas.microsoft.com/office/powerpoint/2010/main" val="3184739821"/>
              </p:ext>
            </p:extLst>
          </p:nvPr>
        </p:nvGraphicFramePr>
        <p:xfrm>
          <a:off x="107504" y="1556793"/>
          <a:ext cx="9036496" cy="2016224"/>
        </p:xfrm>
        <a:graphic>
          <a:graphicData uri="http://schemas.openxmlformats.org/presentationml/2006/ole">
            <mc:AlternateContent xmlns:mc="http://schemas.openxmlformats.org/markup-compatibility/2006">
              <mc:Choice xmlns:v="urn:schemas-microsoft-com:vml" Requires="v">
                <p:oleObj spid="_x0000_s6190" name="مستند" r:id="rId4" imgW="9768185" imgH="1779016" progId="Word.Document.12">
                  <p:embed/>
                </p:oleObj>
              </mc:Choice>
              <mc:Fallback>
                <p:oleObj name="مستند" r:id="rId4" imgW="9768185" imgH="1779016" progId="Word.Document.12">
                  <p:embed/>
                  <p:pic>
                    <p:nvPicPr>
                      <p:cNvPr id="0" name=""/>
                      <p:cNvPicPr/>
                      <p:nvPr/>
                    </p:nvPicPr>
                    <p:blipFill>
                      <a:blip r:embed="rId5"/>
                      <a:stretch>
                        <a:fillRect/>
                      </a:stretch>
                    </p:blipFill>
                    <p:spPr>
                      <a:xfrm>
                        <a:off x="107504" y="1556793"/>
                        <a:ext cx="9036496" cy="2016224"/>
                      </a:xfrm>
                      <a:prstGeom prst="rect">
                        <a:avLst/>
                      </a:prstGeom>
                    </p:spPr>
                  </p:pic>
                </p:oleObj>
              </mc:Fallback>
            </mc:AlternateContent>
          </a:graphicData>
        </a:graphic>
      </p:graphicFrame>
      <p:graphicFrame>
        <p:nvGraphicFramePr>
          <p:cNvPr id="4" name="كائن 3"/>
          <p:cNvGraphicFramePr>
            <a:graphicFrameLocks noChangeAspect="1"/>
          </p:cNvGraphicFramePr>
          <p:nvPr>
            <p:extLst>
              <p:ext uri="{D42A27DB-BD31-4B8C-83A1-F6EECF244321}">
                <p14:modId xmlns:p14="http://schemas.microsoft.com/office/powerpoint/2010/main" val="2316317949"/>
              </p:ext>
            </p:extLst>
          </p:nvPr>
        </p:nvGraphicFramePr>
        <p:xfrm>
          <a:off x="179512" y="3861048"/>
          <a:ext cx="8784976" cy="2784599"/>
        </p:xfrm>
        <a:graphic>
          <a:graphicData uri="http://schemas.openxmlformats.org/presentationml/2006/ole">
            <mc:AlternateContent xmlns:mc="http://schemas.openxmlformats.org/markup-compatibility/2006">
              <mc:Choice xmlns:v="urn:schemas-microsoft-com:vml" Requires="v">
                <p:oleObj spid="_x0000_s6191" name="مستند" r:id="rId6" imgW="10038572" imgH="4231280" progId="Word.Document.12">
                  <p:embed/>
                </p:oleObj>
              </mc:Choice>
              <mc:Fallback>
                <p:oleObj name="مستند" r:id="rId6" imgW="10038572" imgH="4231280" progId="Word.Document.12">
                  <p:embed/>
                  <p:pic>
                    <p:nvPicPr>
                      <p:cNvPr id="0" name=""/>
                      <p:cNvPicPr/>
                      <p:nvPr/>
                    </p:nvPicPr>
                    <p:blipFill>
                      <a:blip r:embed="rId7"/>
                      <a:stretch>
                        <a:fillRect/>
                      </a:stretch>
                    </p:blipFill>
                    <p:spPr>
                      <a:xfrm>
                        <a:off x="179512" y="3861048"/>
                        <a:ext cx="8784976" cy="2784599"/>
                      </a:xfrm>
                      <a:prstGeom prst="rect">
                        <a:avLst/>
                      </a:prstGeom>
                    </p:spPr>
                  </p:pic>
                </p:oleObj>
              </mc:Fallback>
            </mc:AlternateContent>
          </a:graphicData>
        </a:graphic>
      </p:graphicFrame>
      <p:sp>
        <p:nvSpPr>
          <p:cNvPr id="5" name="مربع نص 4"/>
          <p:cNvSpPr txBox="1"/>
          <p:nvPr/>
        </p:nvSpPr>
        <p:spPr>
          <a:xfrm>
            <a:off x="357158" y="3356992"/>
            <a:ext cx="8607330" cy="400110"/>
          </a:xfrm>
          <a:prstGeom prst="rect">
            <a:avLst/>
          </a:prstGeom>
          <a:solidFill>
            <a:srgbClr val="00B0F0"/>
          </a:solidFill>
          <a:scene3d>
            <a:camera prst="perspectiveAbove"/>
            <a:lightRig rig="threePt" dir="t"/>
          </a:scene3d>
        </p:spPr>
        <p:txBody>
          <a:bodyPr wrap="square" rtlCol="0">
            <a:spAutoFit/>
          </a:bodyPr>
          <a:lstStyle/>
          <a:p>
            <a:pPr algn="ctr"/>
            <a:r>
              <a:rPr lang="ar-SY" sz="2000" b="1" dirty="0" smtClean="0">
                <a:ea typeface="SimSun"/>
              </a:rPr>
              <a:t>2- </a:t>
            </a:r>
            <a:r>
              <a:rPr lang="ar-SA" sz="2000" b="1" dirty="0" smtClean="0">
                <a:ea typeface="SimSun"/>
              </a:rPr>
              <a:t>محاور </a:t>
            </a:r>
            <a:r>
              <a:rPr lang="ar-SA" sz="2000" b="1" dirty="0">
                <a:ea typeface="SimSun"/>
              </a:rPr>
              <a:t>العمل </a:t>
            </a:r>
            <a:r>
              <a:rPr lang="ar-SA" sz="2000" b="1" dirty="0" smtClean="0">
                <a:ea typeface="SimSun"/>
              </a:rPr>
              <a:t>الرئيس</a:t>
            </a:r>
            <a:r>
              <a:rPr lang="ar-SY" sz="2000" b="1" dirty="0" smtClean="0">
                <a:ea typeface="SimSun"/>
              </a:rPr>
              <a:t>ي</a:t>
            </a:r>
            <a:r>
              <a:rPr lang="ar-SA" sz="2000" b="1" dirty="0" smtClean="0">
                <a:ea typeface="SimSun"/>
              </a:rPr>
              <a:t>ة </a:t>
            </a:r>
            <a:r>
              <a:rPr lang="ar-SA" sz="2000" b="1" dirty="0">
                <a:ea typeface="SimSun"/>
              </a:rPr>
              <a:t>المقترحة لبحوث النفايات الصلبة والسائلة</a:t>
            </a:r>
            <a:endParaRPr lang="en-US" sz="2000" dirty="0"/>
          </a:p>
        </p:txBody>
      </p:sp>
    </p:spTree>
    <p:extLst>
      <p:ext uri="{BB962C8B-B14F-4D97-AF65-F5344CB8AC3E}">
        <p14:creationId xmlns:p14="http://schemas.microsoft.com/office/powerpoint/2010/main" val="3232687345"/>
      </p:ext>
    </p:extLst>
  </p:cSld>
  <p:clrMapOvr>
    <a:masterClrMapping/>
  </p:clrMapOvr>
  <p:transition>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p:cNvSpPr txBox="1"/>
          <p:nvPr/>
        </p:nvSpPr>
        <p:spPr>
          <a:xfrm>
            <a:off x="357158" y="1643050"/>
            <a:ext cx="8429684" cy="461665"/>
          </a:xfrm>
          <a:prstGeom prst="rect">
            <a:avLst/>
          </a:prstGeom>
          <a:noFill/>
        </p:spPr>
        <p:txBody>
          <a:bodyPr wrap="square" rtlCol="1">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endParaRPr lang="ar-IQ" sz="2400" b="1" spc="50" dirty="0" smtClean="0">
              <a:ln w="11430"/>
              <a:solidFill>
                <a:srgbClr val="002060"/>
              </a:solidFill>
              <a:effectLst>
                <a:outerShdw blurRad="76200" dist="50800" dir="5400000" algn="tl" rotWithShape="0">
                  <a:srgbClr val="000000">
                    <a:alpha val="65000"/>
                  </a:srgbClr>
                </a:outerShdw>
              </a:effectLst>
              <a:latin typeface="Arial" pitchFamily="34" charset="0"/>
              <a:cs typeface="Simplified Arabic" pitchFamily="2" charset="-78"/>
            </a:endParaRPr>
          </a:p>
        </p:txBody>
      </p:sp>
      <p:pic>
        <p:nvPicPr>
          <p:cNvPr id="54" name="Picture 53" descr="Eagle2.jpg"/>
          <p:cNvPicPr>
            <a:picLocks noChangeAspect="1"/>
          </p:cNvPicPr>
          <p:nvPr/>
        </p:nvPicPr>
        <p:blipFill>
          <a:blip r:embed="rId3" cstate="print"/>
          <a:stretch>
            <a:fillRect/>
          </a:stretch>
        </p:blipFill>
        <p:spPr>
          <a:xfrm>
            <a:off x="3679025" y="24324"/>
            <a:ext cx="1428760" cy="1142984"/>
          </a:xfrm>
          <a:prstGeom prst="rect">
            <a:avLst/>
          </a:prstGeom>
        </p:spPr>
      </p:pic>
      <p:sp>
        <p:nvSpPr>
          <p:cNvPr id="8" name="Title 42"/>
          <p:cNvSpPr>
            <a:spLocks noGrp="1"/>
          </p:cNvSpPr>
          <p:nvPr>
            <p:ph type="title"/>
          </p:nvPr>
        </p:nvSpPr>
        <p:spPr>
          <a:xfrm>
            <a:off x="5041197" y="181141"/>
            <a:ext cx="4071934" cy="869950"/>
          </a:xfrm>
        </p:spPr>
        <p:txBody>
          <a:bodyPr>
            <a:normAutofit/>
          </a:bodyPr>
          <a:lstStyle/>
          <a:p>
            <a:pPr algn="ctr"/>
            <a:r>
              <a:rPr lang="ar-SA" sz="2400" b="1" dirty="0" smtClean="0">
                <a:latin typeface="Arial" pitchFamily="34" charset="0"/>
                <a:cs typeface="Arial" pitchFamily="34" charset="0"/>
              </a:rPr>
              <a:t>الجمهورية العربية السورية</a:t>
            </a:r>
            <a:r>
              <a:rPr lang="ar-SY" sz="2400" b="1" dirty="0" smtClean="0">
                <a:latin typeface="Arial" pitchFamily="34" charset="0"/>
                <a:cs typeface="Arial" pitchFamily="34" charset="0"/>
              </a:rPr>
              <a:t/>
            </a:r>
            <a:br>
              <a:rPr lang="ar-SY" sz="2400" b="1" dirty="0" smtClean="0">
                <a:latin typeface="Arial" pitchFamily="34" charset="0"/>
                <a:cs typeface="Arial" pitchFamily="34" charset="0"/>
              </a:rPr>
            </a:br>
            <a:r>
              <a:rPr lang="ar-SY" sz="2200" b="1" dirty="0" smtClean="0">
                <a:latin typeface="Arial" pitchFamily="34" charset="0"/>
                <a:cs typeface="Arial" pitchFamily="34" charset="0"/>
              </a:rPr>
              <a:t>وزارة الادارة المحلية والبيئة</a:t>
            </a:r>
            <a:endParaRPr lang="ar-SY" sz="2400" b="1" dirty="0">
              <a:solidFill>
                <a:srgbClr val="3333FF"/>
              </a:solidFill>
              <a:latin typeface="Arial" pitchFamily="34" charset="0"/>
              <a:cs typeface="Arial" pitchFamily="34" charset="0"/>
            </a:endParaRPr>
          </a:p>
        </p:txBody>
      </p:sp>
      <p:graphicFrame>
        <p:nvGraphicFramePr>
          <p:cNvPr id="2" name="كائن 1"/>
          <p:cNvGraphicFramePr>
            <a:graphicFrameLocks noChangeAspect="1"/>
          </p:cNvGraphicFramePr>
          <p:nvPr>
            <p:extLst>
              <p:ext uri="{D42A27DB-BD31-4B8C-83A1-F6EECF244321}">
                <p14:modId xmlns:p14="http://schemas.microsoft.com/office/powerpoint/2010/main" val="1589621007"/>
              </p:ext>
            </p:extLst>
          </p:nvPr>
        </p:nvGraphicFramePr>
        <p:xfrm>
          <a:off x="143508" y="1643050"/>
          <a:ext cx="8856984" cy="5098318"/>
        </p:xfrm>
        <a:graphic>
          <a:graphicData uri="http://schemas.openxmlformats.org/presentationml/2006/ole">
            <mc:AlternateContent xmlns:mc="http://schemas.openxmlformats.org/markup-compatibility/2006">
              <mc:Choice xmlns:v="urn:schemas-microsoft-com:vml" Requires="v">
                <p:oleObj spid="_x0000_s7189" name="مستند" r:id="rId4" imgW="10038572" imgH="4780026" progId="Word.Document.12">
                  <p:embed/>
                </p:oleObj>
              </mc:Choice>
              <mc:Fallback>
                <p:oleObj name="مستند" r:id="rId4" imgW="10038572" imgH="4780026" progId="Word.Document.12">
                  <p:embed/>
                  <p:pic>
                    <p:nvPicPr>
                      <p:cNvPr id="0" name=""/>
                      <p:cNvPicPr/>
                      <p:nvPr/>
                    </p:nvPicPr>
                    <p:blipFill>
                      <a:blip r:embed="rId5"/>
                      <a:stretch>
                        <a:fillRect/>
                      </a:stretch>
                    </p:blipFill>
                    <p:spPr>
                      <a:xfrm>
                        <a:off x="143508" y="1643050"/>
                        <a:ext cx="8856984" cy="5098318"/>
                      </a:xfrm>
                      <a:prstGeom prst="rect">
                        <a:avLst/>
                      </a:prstGeom>
                    </p:spPr>
                  </p:pic>
                </p:oleObj>
              </mc:Fallback>
            </mc:AlternateContent>
          </a:graphicData>
        </a:graphic>
      </p:graphicFrame>
    </p:spTree>
    <p:extLst>
      <p:ext uri="{BB962C8B-B14F-4D97-AF65-F5344CB8AC3E}">
        <p14:creationId xmlns:p14="http://schemas.microsoft.com/office/powerpoint/2010/main" val="3042383123"/>
      </p:ext>
    </p:extLst>
  </p:cSld>
  <p:clrMapOvr>
    <a:masterClrMapping/>
  </p:clrMapOvr>
  <p:transition>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p:cNvSpPr txBox="1"/>
          <p:nvPr/>
        </p:nvSpPr>
        <p:spPr>
          <a:xfrm>
            <a:off x="357158" y="1643050"/>
            <a:ext cx="8429684" cy="461665"/>
          </a:xfrm>
          <a:prstGeom prst="rect">
            <a:avLst/>
          </a:prstGeom>
          <a:noFill/>
        </p:spPr>
        <p:txBody>
          <a:bodyPr wrap="square" rtlCol="1">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endParaRPr lang="ar-IQ" sz="2400" b="1" spc="50" dirty="0" smtClean="0">
              <a:ln w="11430"/>
              <a:solidFill>
                <a:srgbClr val="002060"/>
              </a:solidFill>
              <a:effectLst>
                <a:outerShdw blurRad="76200" dist="50800" dir="5400000" algn="tl" rotWithShape="0">
                  <a:srgbClr val="000000">
                    <a:alpha val="65000"/>
                  </a:srgbClr>
                </a:outerShdw>
              </a:effectLst>
              <a:latin typeface="Arial" pitchFamily="34" charset="0"/>
              <a:cs typeface="Simplified Arabic" pitchFamily="2" charset="-78"/>
            </a:endParaRPr>
          </a:p>
        </p:txBody>
      </p:sp>
      <p:pic>
        <p:nvPicPr>
          <p:cNvPr id="54" name="Picture 53" descr="Eagle2.jpg"/>
          <p:cNvPicPr>
            <a:picLocks noChangeAspect="1"/>
          </p:cNvPicPr>
          <p:nvPr/>
        </p:nvPicPr>
        <p:blipFill>
          <a:blip r:embed="rId3" cstate="print"/>
          <a:stretch>
            <a:fillRect/>
          </a:stretch>
        </p:blipFill>
        <p:spPr>
          <a:xfrm>
            <a:off x="3679025" y="24324"/>
            <a:ext cx="1428760" cy="1142984"/>
          </a:xfrm>
          <a:prstGeom prst="rect">
            <a:avLst/>
          </a:prstGeom>
        </p:spPr>
      </p:pic>
      <p:sp>
        <p:nvSpPr>
          <p:cNvPr id="8" name="Title 42"/>
          <p:cNvSpPr>
            <a:spLocks noGrp="1"/>
          </p:cNvSpPr>
          <p:nvPr>
            <p:ph type="title"/>
          </p:nvPr>
        </p:nvSpPr>
        <p:spPr>
          <a:xfrm>
            <a:off x="5041197" y="181141"/>
            <a:ext cx="4071934" cy="869950"/>
          </a:xfrm>
        </p:spPr>
        <p:txBody>
          <a:bodyPr>
            <a:normAutofit/>
          </a:bodyPr>
          <a:lstStyle/>
          <a:p>
            <a:pPr algn="ctr"/>
            <a:r>
              <a:rPr lang="ar-SA" sz="2400" b="1" dirty="0" smtClean="0">
                <a:latin typeface="Arial" pitchFamily="34" charset="0"/>
                <a:cs typeface="Arial" pitchFamily="34" charset="0"/>
              </a:rPr>
              <a:t>الجمهورية العربية السورية</a:t>
            </a:r>
            <a:r>
              <a:rPr lang="ar-SY" sz="2400" b="1" dirty="0" smtClean="0">
                <a:latin typeface="Arial" pitchFamily="34" charset="0"/>
                <a:cs typeface="Arial" pitchFamily="34" charset="0"/>
              </a:rPr>
              <a:t/>
            </a:r>
            <a:br>
              <a:rPr lang="ar-SY" sz="2400" b="1" dirty="0" smtClean="0">
                <a:latin typeface="Arial" pitchFamily="34" charset="0"/>
                <a:cs typeface="Arial" pitchFamily="34" charset="0"/>
              </a:rPr>
            </a:br>
            <a:r>
              <a:rPr lang="ar-SY" sz="2200" b="1" dirty="0" smtClean="0">
                <a:latin typeface="Arial" pitchFamily="34" charset="0"/>
                <a:cs typeface="Arial" pitchFamily="34" charset="0"/>
              </a:rPr>
              <a:t>وزارة الادارة المحلية والبيئة</a:t>
            </a:r>
            <a:endParaRPr lang="ar-SY" sz="2400" b="1" dirty="0">
              <a:solidFill>
                <a:srgbClr val="3333FF"/>
              </a:solidFill>
              <a:latin typeface="Arial" pitchFamily="34" charset="0"/>
              <a:cs typeface="Arial" pitchFamily="34" charset="0"/>
            </a:endParaRPr>
          </a:p>
        </p:txBody>
      </p:sp>
      <p:graphicFrame>
        <p:nvGraphicFramePr>
          <p:cNvPr id="2" name="كائن 1"/>
          <p:cNvGraphicFramePr>
            <a:graphicFrameLocks noChangeAspect="1"/>
          </p:cNvGraphicFramePr>
          <p:nvPr>
            <p:extLst>
              <p:ext uri="{D42A27DB-BD31-4B8C-83A1-F6EECF244321}">
                <p14:modId xmlns:p14="http://schemas.microsoft.com/office/powerpoint/2010/main" val="3601543729"/>
              </p:ext>
            </p:extLst>
          </p:nvPr>
        </p:nvGraphicFramePr>
        <p:xfrm>
          <a:off x="179512" y="1643051"/>
          <a:ext cx="8856984" cy="4738277"/>
        </p:xfrm>
        <a:graphic>
          <a:graphicData uri="http://schemas.openxmlformats.org/presentationml/2006/ole">
            <mc:AlternateContent xmlns:mc="http://schemas.openxmlformats.org/markup-compatibility/2006">
              <mc:Choice xmlns:v="urn:schemas-microsoft-com:vml" Requires="v">
                <p:oleObj spid="_x0000_s8225" name="مستند" r:id="rId4" imgW="10038572" imgH="5188797" progId="Word.Document.12">
                  <p:embed/>
                </p:oleObj>
              </mc:Choice>
              <mc:Fallback>
                <p:oleObj name="مستند" r:id="rId4" imgW="10038572" imgH="5188797" progId="Word.Document.12">
                  <p:embed/>
                  <p:pic>
                    <p:nvPicPr>
                      <p:cNvPr id="0" name=""/>
                      <p:cNvPicPr/>
                      <p:nvPr/>
                    </p:nvPicPr>
                    <p:blipFill>
                      <a:blip r:embed="rId5"/>
                      <a:stretch>
                        <a:fillRect/>
                      </a:stretch>
                    </p:blipFill>
                    <p:spPr>
                      <a:xfrm>
                        <a:off x="179512" y="1643051"/>
                        <a:ext cx="8856984" cy="4738277"/>
                      </a:xfrm>
                      <a:prstGeom prst="rect">
                        <a:avLst/>
                      </a:prstGeom>
                    </p:spPr>
                  </p:pic>
                </p:oleObj>
              </mc:Fallback>
            </mc:AlternateContent>
          </a:graphicData>
        </a:graphic>
      </p:graphicFrame>
      <p:graphicFrame>
        <p:nvGraphicFramePr>
          <p:cNvPr id="3" name="كائن 2"/>
          <p:cNvGraphicFramePr>
            <a:graphicFrameLocks noChangeAspect="1"/>
          </p:cNvGraphicFramePr>
          <p:nvPr>
            <p:extLst>
              <p:ext uri="{D42A27DB-BD31-4B8C-83A1-F6EECF244321}">
                <p14:modId xmlns:p14="http://schemas.microsoft.com/office/powerpoint/2010/main" val="3967435137"/>
              </p:ext>
            </p:extLst>
          </p:nvPr>
        </p:nvGraphicFramePr>
        <p:xfrm>
          <a:off x="357158" y="6237312"/>
          <a:ext cx="8535322" cy="605115"/>
        </p:xfrm>
        <a:graphic>
          <a:graphicData uri="http://schemas.openxmlformats.org/presentationml/2006/ole">
            <mc:AlternateContent xmlns:mc="http://schemas.openxmlformats.org/markup-compatibility/2006">
              <mc:Choice xmlns:v="urn:schemas-microsoft-com:vml" Requires="v">
                <p:oleObj spid="_x0000_s8226" name="مستند" r:id="rId6" imgW="10038572" imgH="744495" progId="Word.Document.12">
                  <p:embed/>
                </p:oleObj>
              </mc:Choice>
              <mc:Fallback>
                <p:oleObj name="مستند" r:id="rId6" imgW="10038572" imgH="744495" progId="Word.Document.12">
                  <p:embed/>
                  <p:pic>
                    <p:nvPicPr>
                      <p:cNvPr id="0" name=""/>
                      <p:cNvPicPr/>
                      <p:nvPr/>
                    </p:nvPicPr>
                    <p:blipFill>
                      <a:blip r:embed="rId7"/>
                      <a:stretch>
                        <a:fillRect/>
                      </a:stretch>
                    </p:blipFill>
                    <p:spPr>
                      <a:xfrm>
                        <a:off x="357158" y="6237312"/>
                        <a:ext cx="8535322" cy="605115"/>
                      </a:xfrm>
                      <a:prstGeom prst="rect">
                        <a:avLst/>
                      </a:prstGeom>
                    </p:spPr>
                  </p:pic>
                </p:oleObj>
              </mc:Fallback>
            </mc:AlternateContent>
          </a:graphicData>
        </a:graphic>
      </p:graphicFrame>
    </p:spTree>
    <p:extLst>
      <p:ext uri="{BB962C8B-B14F-4D97-AF65-F5344CB8AC3E}">
        <p14:creationId xmlns:p14="http://schemas.microsoft.com/office/powerpoint/2010/main" val="180290117"/>
      </p:ext>
    </p:extLst>
  </p:cSld>
  <p:clrMapOvr>
    <a:masterClrMapping/>
  </p:clrMapOvr>
  <p:transition>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p:cNvSpPr txBox="1"/>
          <p:nvPr/>
        </p:nvSpPr>
        <p:spPr>
          <a:xfrm>
            <a:off x="357158" y="1643050"/>
            <a:ext cx="8429684" cy="461665"/>
          </a:xfrm>
          <a:prstGeom prst="rect">
            <a:avLst/>
          </a:prstGeom>
          <a:noFill/>
        </p:spPr>
        <p:txBody>
          <a:bodyPr wrap="square" rtlCol="1">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endParaRPr lang="ar-IQ" sz="2400" b="1" spc="50" dirty="0" smtClean="0">
              <a:ln w="11430"/>
              <a:solidFill>
                <a:srgbClr val="002060"/>
              </a:solidFill>
              <a:effectLst>
                <a:outerShdw blurRad="76200" dist="50800" dir="5400000" algn="tl" rotWithShape="0">
                  <a:srgbClr val="000000">
                    <a:alpha val="65000"/>
                  </a:srgbClr>
                </a:outerShdw>
              </a:effectLst>
              <a:latin typeface="Arial" pitchFamily="34" charset="0"/>
              <a:cs typeface="Simplified Arabic" pitchFamily="2" charset="-78"/>
            </a:endParaRPr>
          </a:p>
        </p:txBody>
      </p:sp>
      <p:pic>
        <p:nvPicPr>
          <p:cNvPr id="54" name="Picture 53" descr="Eagle2.jpg"/>
          <p:cNvPicPr>
            <a:picLocks noChangeAspect="1"/>
          </p:cNvPicPr>
          <p:nvPr/>
        </p:nvPicPr>
        <p:blipFill>
          <a:blip r:embed="rId3" cstate="print"/>
          <a:stretch>
            <a:fillRect/>
          </a:stretch>
        </p:blipFill>
        <p:spPr>
          <a:xfrm>
            <a:off x="3679025" y="24324"/>
            <a:ext cx="1428760" cy="1142984"/>
          </a:xfrm>
          <a:prstGeom prst="rect">
            <a:avLst/>
          </a:prstGeom>
        </p:spPr>
      </p:pic>
      <p:sp>
        <p:nvSpPr>
          <p:cNvPr id="8" name="Title 42"/>
          <p:cNvSpPr>
            <a:spLocks noGrp="1"/>
          </p:cNvSpPr>
          <p:nvPr>
            <p:ph type="title"/>
          </p:nvPr>
        </p:nvSpPr>
        <p:spPr>
          <a:xfrm>
            <a:off x="5041197" y="181141"/>
            <a:ext cx="4071934" cy="869950"/>
          </a:xfrm>
        </p:spPr>
        <p:txBody>
          <a:bodyPr>
            <a:normAutofit/>
          </a:bodyPr>
          <a:lstStyle/>
          <a:p>
            <a:pPr algn="ctr"/>
            <a:r>
              <a:rPr lang="ar-SA" sz="2400" b="1" dirty="0" smtClean="0">
                <a:latin typeface="Arial" pitchFamily="34" charset="0"/>
                <a:cs typeface="Arial" pitchFamily="34" charset="0"/>
              </a:rPr>
              <a:t>الجمهورية العربية السورية</a:t>
            </a:r>
            <a:r>
              <a:rPr lang="ar-SY" sz="2400" b="1" dirty="0" smtClean="0">
                <a:latin typeface="Arial" pitchFamily="34" charset="0"/>
                <a:cs typeface="Arial" pitchFamily="34" charset="0"/>
              </a:rPr>
              <a:t/>
            </a:r>
            <a:br>
              <a:rPr lang="ar-SY" sz="2400" b="1" dirty="0" smtClean="0">
                <a:latin typeface="Arial" pitchFamily="34" charset="0"/>
                <a:cs typeface="Arial" pitchFamily="34" charset="0"/>
              </a:rPr>
            </a:br>
            <a:r>
              <a:rPr lang="ar-SY" sz="2200" b="1" dirty="0" smtClean="0">
                <a:latin typeface="Arial" pitchFamily="34" charset="0"/>
                <a:cs typeface="Arial" pitchFamily="34" charset="0"/>
              </a:rPr>
              <a:t>وزارة الادارة المحلية والبيئة</a:t>
            </a:r>
            <a:endParaRPr lang="ar-SY" sz="2400" b="1" dirty="0">
              <a:solidFill>
                <a:srgbClr val="3333FF"/>
              </a:solidFill>
              <a:latin typeface="Arial" pitchFamily="34" charset="0"/>
              <a:cs typeface="Arial" pitchFamily="34" charset="0"/>
            </a:endParaRPr>
          </a:p>
        </p:txBody>
      </p:sp>
      <p:graphicFrame>
        <p:nvGraphicFramePr>
          <p:cNvPr id="2" name="كائن 1"/>
          <p:cNvGraphicFramePr>
            <a:graphicFrameLocks noChangeAspect="1"/>
          </p:cNvGraphicFramePr>
          <p:nvPr>
            <p:extLst>
              <p:ext uri="{D42A27DB-BD31-4B8C-83A1-F6EECF244321}">
                <p14:modId xmlns:p14="http://schemas.microsoft.com/office/powerpoint/2010/main" val="2743685631"/>
              </p:ext>
            </p:extLst>
          </p:nvPr>
        </p:nvGraphicFramePr>
        <p:xfrm>
          <a:off x="251520" y="1643050"/>
          <a:ext cx="8640960" cy="4954302"/>
        </p:xfrm>
        <a:graphic>
          <a:graphicData uri="http://schemas.openxmlformats.org/presentationml/2006/ole">
            <mc:AlternateContent xmlns:mc="http://schemas.openxmlformats.org/markup-compatibility/2006">
              <mc:Choice xmlns:v="urn:schemas-microsoft-com:vml" Requires="v">
                <p:oleObj spid="_x0000_s9232" name="مستند" r:id="rId4" imgW="10038572" imgH="5514446" progId="Word.Document.12">
                  <p:embed/>
                </p:oleObj>
              </mc:Choice>
              <mc:Fallback>
                <p:oleObj name="مستند" r:id="rId4" imgW="10038572" imgH="5514446" progId="Word.Document.12">
                  <p:embed/>
                  <p:pic>
                    <p:nvPicPr>
                      <p:cNvPr id="0" name=""/>
                      <p:cNvPicPr/>
                      <p:nvPr/>
                    </p:nvPicPr>
                    <p:blipFill>
                      <a:blip r:embed="rId5"/>
                      <a:stretch>
                        <a:fillRect/>
                      </a:stretch>
                    </p:blipFill>
                    <p:spPr>
                      <a:xfrm>
                        <a:off x="251520" y="1643050"/>
                        <a:ext cx="8640960" cy="4954302"/>
                      </a:xfrm>
                      <a:prstGeom prst="rect">
                        <a:avLst/>
                      </a:prstGeom>
                    </p:spPr>
                  </p:pic>
                </p:oleObj>
              </mc:Fallback>
            </mc:AlternateContent>
          </a:graphicData>
        </a:graphic>
      </p:graphicFrame>
    </p:spTree>
    <p:extLst>
      <p:ext uri="{BB962C8B-B14F-4D97-AF65-F5344CB8AC3E}">
        <p14:creationId xmlns:p14="http://schemas.microsoft.com/office/powerpoint/2010/main" val="2415529752"/>
      </p:ext>
    </p:extLst>
  </p:cSld>
  <p:clrMapOvr>
    <a:masterClrMapping/>
  </p:clrMapOvr>
  <p:transition>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p:cNvSpPr txBox="1"/>
          <p:nvPr/>
        </p:nvSpPr>
        <p:spPr>
          <a:xfrm>
            <a:off x="357158" y="1643050"/>
            <a:ext cx="8429684" cy="461665"/>
          </a:xfrm>
          <a:prstGeom prst="rect">
            <a:avLst/>
          </a:prstGeom>
          <a:noFill/>
        </p:spPr>
        <p:txBody>
          <a:bodyPr wrap="square" rtlCol="1">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endParaRPr lang="ar-IQ" sz="2400" b="1" spc="50" dirty="0" smtClean="0">
              <a:ln w="11430"/>
              <a:solidFill>
                <a:srgbClr val="002060"/>
              </a:solidFill>
              <a:effectLst>
                <a:outerShdw blurRad="76200" dist="50800" dir="5400000" algn="tl" rotWithShape="0">
                  <a:srgbClr val="000000">
                    <a:alpha val="65000"/>
                  </a:srgbClr>
                </a:outerShdw>
              </a:effectLst>
              <a:latin typeface="Arial" pitchFamily="34" charset="0"/>
              <a:cs typeface="Simplified Arabic" pitchFamily="2" charset="-78"/>
            </a:endParaRPr>
          </a:p>
        </p:txBody>
      </p:sp>
      <p:pic>
        <p:nvPicPr>
          <p:cNvPr id="54" name="Picture 53" descr="Eagle2.jpg"/>
          <p:cNvPicPr>
            <a:picLocks noChangeAspect="1"/>
          </p:cNvPicPr>
          <p:nvPr/>
        </p:nvPicPr>
        <p:blipFill>
          <a:blip r:embed="rId3" cstate="print"/>
          <a:stretch>
            <a:fillRect/>
          </a:stretch>
        </p:blipFill>
        <p:spPr>
          <a:xfrm>
            <a:off x="3679025" y="24324"/>
            <a:ext cx="1428760" cy="1142984"/>
          </a:xfrm>
          <a:prstGeom prst="rect">
            <a:avLst/>
          </a:prstGeom>
        </p:spPr>
      </p:pic>
      <p:sp>
        <p:nvSpPr>
          <p:cNvPr id="8" name="Title 42"/>
          <p:cNvSpPr>
            <a:spLocks noGrp="1"/>
          </p:cNvSpPr>
          <p:nvPr>
            <p:ph type="title"/>
          </p:nvPr>
        </p:nvSpPr>
        <p:spPr>
          <a:xfrm>
            <a:off x="5041197" y="181141"/>
            <a:ext cx="4071934" cy="869950"/>
          </a:xfrm>
        </p:spPr>
        <p:txBody>
          <a:bodyPr>
            <a:normAutofit/>
          </a:bodyPr>
          <a:lstStyle/>
          <a:p>
            <a:pPr algn="ctr"/>
            <a:r>
              <a:rPr lang="ar-SA" sz="2400" b="1" dirty="0" smtClean="0">
                <a:latin typeface="Arial" pitchFamily="34" charset="0"/>
                <a:cs typeface="Arial" pitchFamily="34" charset="0"/>
              </a:rPr>
              <a:t>الجمهورية العربية السورية</a:t>
            </a:r>
            <a:r>
              <a:rPr lang="ar-SY" sz="2400" b="1" dirty="0" smtClean="0">
                <a:latin typeface="Arial" pitchFamily="34" charset="0"/>
                <a:cs typeface="Arial" pitchFamily="34" charset="0"/>
              </a:rPr>
              <a:t/>
            </a:r>
            <a:br>
              <a:rPr lang="ar-SY" sz="2400" b="1" dirty="0" smtClean="0">
                <a:latin typeface="Arial" pitchFamily="34" charset="0"/>
                <a:cs typeface="Arial" pitchFamily="34" charset="0"/>
              </a:rPr>
            </a:br>
            <a:r>
              <a:rPr lang="ar-SY" sz="2200" b="1" dirty="0" smtClean="0">
                <a:latin typeface="Arial" pitchFamily="34" charset="0"/>
                <a:cs typeface="Arial" pitchFamily="34" charset="0"/>
              </a:rPr>
              <a:t>وزارة الادارة المحلية والبيئة</a:t>
            </a:r>
            <a:endParaRPr lang="ar-SY" sz="2400" b="1" dirty="0">
              <a:solidFill>
                <a:srgbClr val="3333FF"/>
              </a:solidFill>
              <a:latin typeface="Arial" pitchFamily="34" charset="0"/>
              <a:cs typeface="Arial" pitchFamily="34" charset="0"/>
            </a:endParaRPr>
          </a:p>
        </p:txBody>
      </p:sp>
      <p:graphicFrame>
        <p:nvGraphicFramePr>
          <p:cNvPr id="2" name="كائن 1"/>
          <p:cNvGraphicFramePr>
            <a:graphicFrameLocks noChangeAspect="1"/>
          </p:cNvGraphicFramePr>
          <p:nvPr>
            <p:extLst>
              <p:ext uri="{D42A27DB-BD31-4B8C-83A1-F6EECF244321}">
                <p14:modId xmlns:p14="http://schemas.microsoft.com/office/powerpoint/2010/main" val="3887236102"/>
              </p:ext>
            </p:extLst>
          </p:nvPr>
        </p:nvGraphicFramePr>
        <p:xfrm>
          <a:off x="107504" y="1797050"/>
          <a:ext cx="8928992" cy="4872310"/>
        </p:xfrm>
        <a:graphic>
          <a:graphicData uri="http://schemas.openxmlformats.org/presentationml/2006/ole">
            <mc:AlternateContent xmlns:mc="http://schemas.openxmlformats.org/markup-compatibility/2006">
              <mc:Choice xmlns:v="urn:schemas-microsoft-com:vml" Requires="v">
                <p:oleObj spid="_x0000_s10256" name="مستند" r:id="rId4" imgW="10038572" imgH="5374111" progId="Word.Document.12">
                  <p:embed/>
                </p:oleObj>
              </mc:Choice>
              <mc:Fallback>
                <p:oleObj name="مستند" r:id="rId4" imgW="10038572" imgH="5374111" progId="Word.Document.12">
                  <p:embed/>
                  <p:pic>
                    <p:nvPicPr>
                      <p:cNvPr id="0" name=""/>
                      <p:cNvPicPr/>
                      <p:nvPr/>
                    </p:nvPicPr>
                    <p:blipFill>
                      <a:blip r:embed="rId5"/>
                      <a:stretch>
                        <a:fillRect/>
                      </a:stretch>
                    </p:blipFill>
                    <p:spPr>
                      <a:xfrm>
                        <a:off x="107504" y="1797050"/>
                        <a:ext cx="8928992" cy="4872310"/>
                      </a:xfrm>
                      <a:prstGeom prst="rect">
                        <a:avLst/>
                      </a:prstGeom>
                    </p:spPr>
                  </p:pic>
                </p:oleObj>
              </mc:Fallback>
            </mc:AlternateContent>
          </a:graphicData>
        </a:graphic>
      </p:graphicFrame>
    </p:spTree>
    <p:extLst>
      <p:ext uri="{BB962C8B-B14F-4D97-AF65-F5344CB8AC3E}">
        <p14:creationId xmlns:p14="http://schemas.microsoft.com/office/powerpoint/2010/main" val="2069459203"/>
      </p:ext>
    </p:extLst>
  </p:cSld>
  <p:clrMapOvr>
    <a:masterClrMapping/>
  </p:clrMapOvr>
  <p:transition>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p:cNvSpPr txBox="1"/>
          <p:nvPr/>
        </p:nvSpPr>
        <p:spPr>
          <a:xfrm>
            <a:off x="357158" y="1643050"/>
            <a:ext cx="8429684" cy="461665"/>
          </a:xfrm>
          <a:prstGeom prst="rect">
            <a:avLst/>
          </a:prstGeom>
          <a:noFill/>
        </p:spPr>
        <p:txBody>
          <a:bodyPr wrap="square" rtlCol="1">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endParaRPr lang="ar-IQ" sz="2400" b="1" spc="50" dirty="0" smtClean="0">
              <a:ln w="11430"/>
              <a:solidFill>
                <a:srgbClr val="002060"/>
              </a:solidFill>
              <a:effectLst>
                <a:outerShdw blurRad="76200" dist="50800" dir="5400000" algn="tl" rotWithShape="0">
                  <a:srgbClr val="000000">
                    <a:alpha val="65000"/>
                  </a:srgbClr>
                </a:outerShdw>
              </a:effectLst>
              <a:latin typeface="Arial" pitchFamily="34" charset="0"/>
              <a:cs typeface="Simplified Arabic" pitchFamily="2" charset="-78"/>
            </a:endParaRPr>
          </a:p>
        </p:txBody>
      </p:sp>
      <p:pic>
        <p:nvPicPr>
          <p:cNvPr id="54" name="Picture 53" descr="Eagle2.jpg"/>
          <p:cNvPicPr>
            <a:picLocks noChangeAspect="1"/>
          </p:cNvPicPr>
          <p:nvPr/>
        </p:nvPicPr>
        <p:blipFill>
          <a:blip r:embed="rId3" cstate="print"/>
          <a:stretch>
            <a:fillRect/>
          </a:stretch>
        </p:blipFill>
        <p:spPr>
          <a:xfrm>
            <a:off x="3679025" y="24324"/>
            <a:ext cx="1428760" cy="1142984"/>
          </a:xfrm>
          <a:prstGeom prst="rect">
            <a:avLst/>
          </a:prstGeom>
        </p:spPr>
      </p:pic>
      <p:sp>
        <p:nvSpPr>
          <p:cNvPr id="8" name="Title 42"/>
          <p:cNvSpPr>
            <a:spLocks noGrp="1"/>
          </p:cNvSpPr>
          <p:nvPr>
            <p:ph type="title"/>
          </p:nvPr>
        </p:nvSpPr>
        <p:spPr>
          <a:xfrm>
            <a:off x="5041197" y="181141"/>
            <a:ext cx="4071934" cy="869950"/>
          </a:xfrm>
        </p:spPr>
        <p:txBody>
          <a:bodyPr>
            <a:normAutofit/>
          </a:bodyPr>
          <a:lstStyle/>
          <a:p>
            <a:pPr algn="ctr"/>
            <a:r>
              <a:rPr lang="ar-SA" sz="2400" b="1" dirty="0" smtClean="0">
                <a:latin typeface="Arial" pitchFamily="34" charset="0"/>
                <a:cs typeface="Arial" pitchFamily="34" charset="0"/>
              </a:rPr>
              <a:t>الجمهورية العربية السورية</a:t>
            </a:r>
            <a:r>
              <a:rPr lang="ar-SY" sz="2400" b="1" dirty="0" smtClean="0">
                <a:latin typeface="Arial" pitchFamily="34" charset="0"/>
                <a:cs typeface="Arial" pitchFamily="34" charset="0"/>
              </a:rPr>
              <a:t/>
            </a:r>
            <a:br>
              <a:rPr lang="ar-SY" sz="2400" b="1" dirty="0" smtClean="0">
                <a:latin typeface="Arial" pitchFamily="34" charset="0"/>
                <a:cs typeface="Arial" pitchFamily="34" charset="0"/>
              </a:rPr>
            </a:br>
            <a:r>
              <a:rPr lang="ar-SY" sz="2200" b="1" dirty="0" smtClean="0">
                <a:latin typeface="Arial" pitchFamily="34" charset="0"/>
                <a:cs typeface="Arial" pitchFamily="34" charset="0"/>
              </a:rPr>
              <a:t>وزارة الادارة المحلية والبيئة</a:t>
            </a:r>
            <a:endParaRPr lang="ar-SY" sz="2400" b="1" dirty="0">
              <a:solidFill>
                <a:srgbClr val="3333FF"/>
              </a:solidFill>
              <a:latin typeface="Arial" pitchFamily="34" charset="0"/>
              <a:cs typeface="Arial" pitchFamily="34" charset="0"/>
            </a:endParaRPr>
          </a:p>
        </p:txBody>
      </p:sp>
      <p:graphicFrame>
        <p:nvGraphicFramePr>
          <p:cNvPr id="2" name="كائن 1"/>
          <p:cNvGraphicFramePr>
            <a:graphicFrameLocks noChangeAspect="1"/>
          </p:cNvGraphicFramePr>
          <p:nvPr>
            <p:extLst>
              <p:ext uri="{D42A27DB-BD31-4B8C-83A1-F6EECF244321}">
                <p14:modId xmlns:p14="http://schemas.microsoft.com/office/powerpoint/2010/main" val="1724260162"/>
              </p:ext>
            </p:extLst>
          </p:nvPr>
        </p:nvGraphicFramePr>
        <p:xfrm>
          <a:off x="107504" y="1643050"/>
          <a:ext cx="8784976" cy="3192475"/>
        </p:xfrm>
        <a:graphic>
          <a:graphicData uri="http://schemas.openxmlformats.org/presentationml/2006/ole">
            <mc:AlternateContent xmlns:mc="http://schemas.openxmlformats.org/markup-compatibility/2006">
              <mc:Choice xmlns:v="urn:schemas-microsoft-com:vml" Requires="v">
                <p:oleObj spid="_x0000_s11279" name="مستند" r:id="rId4" imgW="10038572" imgH="4633574" progId="Word.Document.12">
                  <p:embed/>
                </p:oleObj>
              </mc:Choice>
              <mc:Fallback>
                <p:oleObj name="مستند" r:id="rId4" imgW="10038572" imgH="4633574" progId="Word.Document.12">
                  <p:embed/>
                  <p:pic>
                    <p:nvPicPr>
                      <p:cNvPr id="0" name=""/>
                      <p:cNvPicPr/>
                      <p:nvPr/>
                    </p:nvPicPr>
                    <p:blipFill>
                      <a:blip r:embed="rId5"/>
                      <a:stretch>
                        <a:fillRect/>
                      </a:stretch>
                    </p:blipFill>
                    <p:spPr>
                      <a:xfrm>
                        <a:off x="107504" y="1643050"/>
                        <a:ext cx="8784976" cy="3192475"/>
                      </a:xfrm>
                      <a:prstGeom prst="rect">
                        <a:avLst/>
                      </a:prstGeom>
                    </p:spPr>
                  </p:pic>
                </p:oleObj>
              </mc:Fallback>
            </mc:AlternateContent>
          </a:graphicData>
        </a:graphic>
      </p:graphicFrame>
    </p:spTree>
    <p:extLst>
      <p:ext uri="{BB962C8B-B14F-4D97-AF65-F5344CB8AC3E}">
        <p14:creationId xmlns:p14="http://schemas.microsoft.com/office/powerpoint/2010/main" val="3841731495"/>
      </p:ext>
    </p:extLst>
  </p:cSld>
  <p:clrMapOvr>
    <a:masterClrMapping/>
  </p:clrMapOvr>
  <p:transition>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p:cNvSpPr txBox="1"/>
          <p:nvPr/>
        </p:nvSpPr>
        <p:spPr>
          <a:xfrm>
            <a:off x="357158" y="1643050"/>
            <a:ext cx="8429684" cy="461665"/>
          </a:xfrm>
          <a:prstGeom prst="rect">
            <a:avLst/>
          </a:prstGeom>
          <a:noFill/>
        </p:spPr>
        <p:txBody>
          <a:bodyPr wrap="square" rtlCol="1">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endParaRPr lang="ar-IQ" sz="2400" b="1" spc="50" dirty="0" smtClean="0">
              <a:ln w="11430"/>
              <a:solidFill>
                <a:srgbClr val="002060"/>
              </a:solidFill>
              <a:effectLst>
                <a:outerShdw blurRad="76200" dist="50800" dir="5400000" algn="tl" rotWithShape="0">
                  <a:srgbClr val="000000">
                    <a:alpha val="65000"/>
                  </a:srgbClr>
                </a:outerShdw>
              </a:effectLst>
              <a:latin typeface="Arial" pitchFamily="34" charset="0"/>
              <a:cs typeface="Simplified Arabic" pitchFamily="2" charset="-78"/>
            </a:endParaRPr>
          </a:p>
        </p:txBody>
      </p:sp>
      <p:pic>
        <p:nvPicPr>
          <p:cNvPr id="54" name="Picture 53" descr="Eagle2.jpg"/>
          <p:cNvPicPr>
            <a:picLocks noChangeAspect="1"/>
          </p:cNvPicPr>
          <p:nvPr/>
        </p:nvPicPr>
        <p:blipFill>
          <a:blip r:embed="rId3" cstate="print"/>
          <a:stretch>
            <a:fillRect/>
          </a:stretch>
        </p:blipFill>
        <p:spPr>
          <a:xfrm>
            <a:off x="3679025" y="24324"/>
            <a:ext cx="1428760" cy="1142984"/>
          </a:xfrm>
          <a:prstGeom prst="rect">
            <a:avLst/>
          </a:prstGeom>
        </p:spPr>
      </p:pic>
      <p:sp>
        <p:nvSpPr>
          <p:cNvPr id="8" name="Title 42"/>
          <p:cNvSpPr>
            <a:spLocks noGrp="1"/>
          </p:cNvSpPr>
          <p:nvPr>
            <p:ph type="title"/>
          </p:nvPr>
        </p:nvSpPr>
        <p:spPr>
          <a:xfrm>
            <a:off x="5041197" y="181141"/>
            <a:ext cx="4071934" cy="869950"/>
          </a:xfrm>
        </p:spPr>
        <p:txBody>
          <a:bodyPr>
            <a:normAutofit/>
          </a:bodyPr>
          <a:lstStyle/>
          <a:p>
            <a:pPr algn="ctr"/>
            <a:r>
              <a:rPr lang="ar-SA" sz="2400" b="1" dirty="0" smtClean="0">
                <a:latin typeface="Arial" pitchFamily="34" charset="0"/>
                <a:cs typeface="Arial" pitchFamily="34" charset="0"/>
              </a:rPr>
              <a:t>الجمهورية العربية السورية</a:t>
            </a:r>
            <a:r>
              <a:rPr lang="ar-SY" sz="2400" b="1" dirty="0" smtClean="0">
                <a:latin typeface="Arial" pitchFamily="34" charset="0"/>
                <a:cs typeface="Arial" pitchFamily="34" charset="0"/>
              </a:rPr>
              <a:t/>
            </a:r>
            <a:br>
              <a:rPr lang="ar-SY" sz="2400" b="1" dirty="0" smtClean="0">
                <a:latin typeface="Arial" pitchFamily="34" charset="0"/>
                <a:cs typeface="Arial" pitchFamily="34" charset="0"/>
              </a:rPr>
            </a:br>
            <a:r>
              <a:rPr lang="ar-SY" sz="2200" b="1" dirty="0" smtClean="0">
                <a:latin typeface="Arial" pitchFamily="34" charset="0"/>
                <a:cs typeface="Arial" pitchFamily="34" charset="0"/>
              </a:rPr>
              <a:t>وزارة الادارة المحلية والبيئة</a:t>
            </a:r>
            <a:endParaRPr lang="ar-SY" sz="2400" b="1" dirty="0">
              <a:solidFill>
                <a:srgbClr val="3333FF"/>
              </a:solidFill>
              <a:latin typeface="Arial" pitchFamily="34" charset="0"/>
              <a:cs typeface="Arial" pitchFamily="34" charset="0"/>
            </a:endParaRPr>
          </a:p>
        </p:txBody>
      </p:sp>
      <p:graphicFrame>
        <p:nvGraphicFramePr>
          <p:cNvPr id="2" name="كائن 1"/>
          <p:cNvGraphicFramePr>
            <a:graphicFrameLocks noChangeAspect="1"/>
          </p:cNvGraphicFramePr>
          <p:nvPr>
            <p:extLst>
              <p:ext uri="{D42A27DB-BD31-4B8C-83A1-F6EECF244321}">
                <p14:modId xmlns:p14="http://schemas.microsoft.com/office/powerpoint/2010/main" val="1296949969"/>
              </p:ext>
            </p:extLst>
          </p:nvPr>
        </p:nvGraphicFramePr>
        <p:xfrm>
          <a:off x="251520" y="1752600"/>
          <a:ext cx="8640960" cy="4844752"/>
        </p:xfrm>
        <a:graphic>
          <a:graphicData uri="http://schemas.openxmlformats.org/presentationml/2006/ole">
            <mc:AlternateContent xmlns:mc="http://schemas.openxmlformats.org/markup-compatibility/2006">
              <mc:Choice xmlns:v="urn:schemas-microsoft-com:vml" Requires="v">
                <p:oleObj spid="_x0000_s12303" name="مستند" r:id="rId4" imgW="10038572" imgH="5520923" progId="Word.Document.12">
                  <p:embed/>
                </p:oleObj>
              </mc:Choice>
              <mc:Fallback>
                <p:oleObj name="مستند" r:id="rId4" imgW="10038572" imgH="5520923" progId="Word.Document.12">
                  <p:embed/>
                  <p:pic>
                    <p:nvPicPr>
                      <p:cNvPr id="0" name=""/>
                      <p:cNvPicPr/>
                      <p:nvPr/>
                    </p:nvPicPr>
                    <p:blipFill>
                      <a:blip r:embed="rId5"/>
                      <a:stretch>
                        <a:fillRect/>
                      </a:stretch>
                    </p:blipFill>
                    <p:spPr>
                      <a:xfrm>
                        <a:off x="251520" y="1752600"/>
                        <a:ext cx="8640960" cy="4844752"/>
                      </a:xfrm>
                      <a:prstGeom prst="rect">
                        <a:avLst/>
                      </a:prstGeom>
                    </p:spPr>
                  </p:pic>
                </p:oleObj>
              </mc:Fallback>
            </mc:AlternateContent>
          </a:graphicData>
        </a:graphic>
      </p:graphicFrame>
    </p:spTree>
    <p:extLst>
      <p:ext uri="{BB962C8B-B14F-4D97-AF65-F5344CB8AC3E}">
        <p14:creationId xmlns:p14="http://schemas.microsoft.com/office/powerpoint/2010/main" val="3932692798"/>
      </p:ext>
    </p:extLst>
  </p:cSld>
  <p:clrMapOvr>
    <a:masterClrMapping/>
  </p:clrMapOvr>
  <p:transition>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p:cNvSpPr txBox="1"/>
          <p:nvPr/>
        </p:nvSpPr>
        <p:spPr>
          <a:xfrm>
            <a:off x="357158" y="1643050"/>
            <a:ext cx="8429684" cy="461665"/>
          </a:xfrm>
          <a:prstGeom prst="rect">
            <a:avLst/>
          </a:prstGeom>
          <a:noFill/>
        </p:spPr>
        <p:txBody>
          <a:bodyPr wrap="square" rtlCol="1">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endParaRPr lang="ar-IQ" sz="2400" b="1" spc="50" dirty="0" smtClean="0">
              <a:ln w="11430"/>
              <a:solidFill>
                <a:srgbClr val="002060"/>
              </a:solidFill>
              <a:effectLst>
                <a:outerShdw blurRad="76200" dist="50800" dir="5400000" algn="tl" rotWithShape="0">
                  <a:srgbClr val="000000">
                    <a:alpha val="65000"/>
                  </a:srgbClr>
                </a:outerShdw>
              </a:effectLst>
              <a:latin typeface="Arial" pitchFamily="34" charset="0"/>
              <a:cs typeface="Simplified Arabic" pitchFamily="2" charset="-78"/>
            </a:endParaRPr>
          </a:p>
        </p:txBody>
      </p:sp>
      <p:pic>
        <p:nvPicPr>
          <p:cNvPr id="54" name="Picture 53" descr="Eagle2.jpg"/>
          <p:cNvPicPr>
            <a:picLocks noChangeAspect="1"/>
          </p:cNvPicPr>
          <p:nvPr/>
        </p:nvPicPr>
        <p:blipFill>
          <a:blip r:embed="rId3" cstate="print"/>
          <a:stretch>
            <a:fillRect/>
          </a:stretch>
        </p:blipFill>
        <p:spPr>
          <a:xfrm>
            <a:off x="3679025" y="24324"/>
            <a:ext cx="1428760" cy="1142984"/>
          </a:xfrm>
          <a:prstGeom prst="rect">
            <a:avLst/>
          </a:prstGeom>
        </p:spPr>
      </p:pic>
      <p:sp>
        <p:nvSpPr>
          <p:cNvPr id="8" name="Title 42"/>
          <p:cNvSpPr>
            <a:spLocks noGrp="1"/>
          </p:cNvSpPr>
          <p:nvPr>
            <p:ph type="title"/>
          </p:nvPr>
        </p:nvSpPr>
        <p:spPr>
          <a:xfrm>
            <a:off x="5041197" y="181141"/>
            <a:ext cx="4071934" cy="869950"/>
          </a:xfrm>
        </p:spPr>
        <p:txBody>
          <a:bodyPr>
            <a:normAutofit/>
          </a:bodyPr>
          <a:lstStyle/>
          <a:p>
            <a:pPr algn="ctr"/>
            <a:r>
              <a:rPr lang="ar-SA" sz="2400" b="1" dirty="0" smtClean="0">
                <a:latin typeface="Arial" pitchFamily="34" charset="0"/>
                <a:cs typeface="Arial" pitchFamily="34" charset="0"/>
              </a:rPr>
              <a:t>الجمهورية العربية السورية</a:t>
            </a:r>
            <a:r>
              <a:rPr lang="ar-SY" sz="2400" b="1" dirty="0" smtClean="0">
                <a:latin typeface="Arial" pitchFamily="34" charset="0"/>
                <a:cs typeface="Arial" pitchFamily="34" charset="0"/>
              </a:rPr>
              <a:t/>
            </a:r>
            <a:br>
              <a:rPr lang="ar-SY" sz="2400" b="1" dirty="0" smtClean="0">
                <a:latin typeface="Arial" pitchFamily="34" charset="0"/>
                <a:cs typeface="Arial" pitchFamily="34" charset="0"/>
              </a:rPr>
            </a:br>
            <a:r>
              <a:rPr lang="ar-SY" sz="2200" b="1" dirty="0" smtClean="0">
                <a:latin typeface="Arial" pitchFamily="34" charset="0"/>
                <a:cs typeface="Arial" pitchFamily="34" charset="0"/>
              </a:rPr>
              <a:t>وزارة الادارة المحلية والبيئة</a:t>
            </a:r>
            <a:endParaRPr lang="ar-SY" sz="2400" b="1" dirty="0">
              <a:solidFill>
                <a:srgbClr val="3333FF"/>
              </a:solidFill>
              <a:latin typeface="Arial" pitchFamily="34" charset="0"/>
              <a:cs typeface="Arial" pitchFamily="34" charset="0"/>
            </a:endParaRPr>
          </a:p>
        </p:txBody>
      </p:sp>
      <p:graphicFrame>
        <p:nvGraphicFramePr>
          <p:cNvPr id="2" name="كائن 1"/>
          <p:cNvGraphicFramePr>
            <a:graphicFrameLocks noChangeAspect="1"/>
          </p:cNvGraphicFramePr>
          <p:nvPr>
            <p:extLst>
              <p:ext uri="{D42A27DB-BD31-4B8C-83A1-F6EECF244321}">
                <p14:modId xmlns:p14="http://schemas.microsoft.com/office/powerpoint/2010/main" val="2115248217"/>
              </p:ext>
            </p:extLst>
          </p:nvPr>
        </p:nvGraphicFramePr>
        <p:xfrm>
          <a:off x="107504" y="1865313"/>
          <a:ext cx="8784976" cy="4083967"/>
        </p:xfrm>
        <a:graphic>
          <a:graphicData uri="http://schemas.openxmlformats.org/presentationml/2006/ole">
            <mc:AlternateContent xmlns:mc="http://schemas.openxmlformats.org/markup-compatibility/2006">
              <mc:Choice xmlns:v="urn:schemas-microsoft-com:vml" Requires="v">
                <p:oleObj spid="_x0000_s13339" name="مستند" r:id="rId4" imgW="10038572" imgH="5147056" progId="Word.Document.12">
                  <p:embed/>
                </p:oleObj>
              </mc:Choice>
              <mc:Fallback>
                <p:oleObj name="مستند" r:id="rId4" imgW="10038572" imgH="5147056" progId="Word.Document.12">
                  <p:embed/>
                  <p:pic>
                    <p:nvPicPr>
                      <p:cNvPr id="0" name=""/>
                      <p:cNvPicPr/>
                      <p:nvPr/>
                    </p:nvPicPr>
                    <p:blipFill>
                      <a:blip r:embed="rId5"/>
                      <a:stretch>
                        <a:fillRect/>
                      </a:stretch>
                    </p:blipFill>
                    <p:spPr>
                      <a:xfrm>
                        <a:off x="107504" y="1865313"/>
                        <a:ext cx="8784976" cy="4083967"/>
                      </a:xfrm>
                      <a:prstGeom prst="rect">
                        <a:avLst/>
                      </a:prstGeom>
                    </p:spPr>
                  </p:pic>
                </p:oleObj>
              </mc:Fallback>
            </mc:AlternateContent>
          </a:graphicData>
        </a:graphic>
      </p:graphicFrame>
      <p:graphicFrame>
        <p:nvGraphicFramePr>
          <p:cNvPr id="3" name="كائن 2"/>
          <p:cNvGraphicFramePr>
            <a:graphicFrameLocks noChangeAspect="1"/>
          </p:cNvGraphicFramePr>
          <p:nvPr>
            <p:extLst>
              <p:ext uri="{D42A27DB-BD31-4B8C-83A1-F6EECF244321}">
                <p14:modId xmlns:p14="http://schemas.microsoft.com/office/powerpoint/2010/main" val="3574508758"/>
              </p:ext>
            </p:extLst>
          </p:nvPr>
        </p:nvGraphicFramePr>
        <p:xfrm>
          <a:off x="251520" y="6093296"/>
          <a:ext cx="8535321" cy="700087"/>
        </p:xfrm>
        <a:graphic>
          <a:graphicData uri="http://schemas.openxmlformats.org/presentationml/2006/ole">
            <mc:AlternateContent xmlns:mc="http://schemas.openxmlformats.org/markup-compatibility/2006">
              <mc:Choice xmlns:v="urn:schemas-microsoft-com:vml" Requires="v">
                <p:oleObj spid="_x0000_s13340" name="مستند" r:id="rId6" imgW="10038572" imgH="1153266" progId="Word.Document.12">
                  <p:embed/>
                </p:oleObj>
              </mc:Choice>
              <mc:Fallback>
                <p:oleObj name="مستند" r:id="rId6" imgW="10038572" imgH="1153266" progId="Word.Document.12">
                  <p:embed/>
                  <p:pic>
                    <p:nvPicPr>
                      <p:cNvPr id="0" name=""/>
                      <p:cNvPicPr/>
                      <p:nvPr/>
                    </p:nvPicPr>
                    <p:blipFill>
                      <a:blip r:embed="rId7"/>
                      <a:stretch>
                        <a:fillRect/>
                      </a:stretch>
                    </p:blipFill>
                    <p:spPr>
                      <a:xfrm>
                        <a:off x="251520" y="6093296"/>
                        <a:ext cx="8535321" cy="700087"/>
                      </a:xfrm>
                      <a:prstGeom prst="rect">
                        <a:avLst/>
                      </a:prstGeom>
                    </p:spPr>
                  </p:pic>
                </p:oleObj>
              </mc:Fallback>
            </mc:AlternateContent>
          </a:graphicData>
        </a:graphic>
      </p:graphicFrame>
    </p:spTree>
    <p:extLst>
      <p:ext uri="{BB962C8B-B14F-4D97-AF65-F5344CB8AC3E}">
        <p14:creationId xmlns:p14="http://schemas.microsoft.com/office/powerpoint/2010/main" val="811968592"/>
      </p:ext>
    </p:extLst>
  </p:cSld>
  <p:clrMapOvr>
    <a:masterClrMapping/>
  </p:clrMapOvr>
  <p:transition>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p:cNvSpPr txBox="1"/>
          <p:nvPr/>
        </p:nvSpPr>
        <p:spPr>
          <a:xfrm>
            <a:off x="357158" y="1643050"/>
            <a:ext cx="8429684" cy="461665"/>
          </a:xfrm>
          <a:prstGeom prst="rect">
            <a:avLst/>
          </a:prstGeom>
          <a:noFill/>
        </p:spPr>
        <p:txBody>
          <a:bodyPr wrap="square" rtlCol="1">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endParaRPr lang="ar-IQ" sz="2400" b="1" spc="50" dirty="0" smtClean="0">
              <a:ln w="11430"/>
              <a:solidFill>
                <a:srgbClr val="002060"/>
              </a:solidFill>
              <a:effectLst>
                <a:outerShdw blurRad="76200" dist="50800" dir="5400000" algn="tl" rotWithShape="0">
                  <a:srgbClr val="000000">
                    <a:alpha val="65000"/>
                  </a:srgbClr>
                </a:outerShdw>
              </a:effectLst>
              <a:latin typeface="Arial" pitchFamily="34" charset="0"/>
              <a:cs typeface="Simplified Arabic" pitchFamily="2" charset="-78"/>
            </a:endParaRPr>
          </a:p>
        </p:txBody>
      </p:sp>
      <p:pic>
        <p:nvPicPr>
          <p:cNvPr id="54" name="Picture 53" descr="Eagle2.jpg"/>
          <p:cNvPicPr>
            <a:picLocks noChangeAspect="1"/>
          </p:cNvPicPr>
          <p:nvPr/>
        </p:nvPicPr>
        <p:blipFill>
          <a:blip r:embed="rId3" cstate="print"/>
          <a:stretch>
            <a:fillRect/>
          </a:stretch>
        </p:blipFill>
        <p:spPr>
          <a:xfrm>
            <a:off x="3679025" y="24324"/>
            <a:ext cx="1428760" cy="1142984"/>
          </a:xfrm>
          <a:prstGeom prst="rect">
            <a:avLst/>
          </a:prstGeom>
        </p:spPr>
      </p:pic>
      <p:sp>
        <p:nvSpPr>
          <p:cNvPr id="8" name="Title 42"/>
          <p:cNvSpPr>
            <a:spLocks noGrp="1"/>
          </p:cNvSpPr>
          <p:nvPr>
            <p:ph type="title"/>
          </p:nvPr>
        </p:nvSpPr>
        <p:spPr>
          <a:xfrm>
            <a:off x="5041197" y="181141"/>
            <a:ext cx="4071934" cy="869950"/>
          </a:xfrm>
        </p:spPr>
        <p:txBody>
          <a:bodyPr>
            <a:normAutofit/>
          </a:bodyPr>
          <a:lstStyle/>
          <a:p>
            <a:pPr algn="ctr"/>
            <a:r>
              <a:rPr lang="ar-SA" sz="2400" b="1" dirty="0" smtClean="0">
                <a:latin typeface="Arial" pitchFamily="34" charset="0"/>
                <a:cs typeface="Arial" pitchFamily="34" charset="0"/>
              </a:rPr>
              <a:t>الجمهورية العربية السورية</a:t>
            </a:r>
            <a:r>
              <a:rPr lang="ar-SY" sz="2400" b="1" dirty="0" smtClean="0">
                <a:latin typeface="Arial" pitchFamily="34" charset="0"/>
                <a:cs typeface="Arial" pitchFamily="34" charset="0"/>
              </a:rPr>
              <a:t/>
            </a:r>
            <a:br>
              <a:rPr lang="ar-SY" sz="2400" b="1" dirty="0" smtClean="0">
                <a:latin typeface="Arial" pitchFamily="34" charset="0"/>
                <a:cs typeface="Arial" pitchFamily="34" charset="0"/>
              </a:rPr>
            </a:br>
            <a:r>
              <a:rPr lang="ar-SY" sz="2200" b="1" dirty="0" smtClean="0">
                <a:latin typeface="Arial" pitchFamily="34" charset="0"/>
                <a:cs typeface="Arial" pitchFamily="34" charset="0"/>
              </a:rPr>
              <a:t>وزارة الادارة المحلية والبيئة</a:t>
            </a:r>
            <a:endParaRPr lang="ar-SY" sz="2400" b="1" dirty="0">
              <a:solidFill>
                <a:srgbClr val="3333FF"/>
              </a:solidFill>
              <a:latin typeface="Arial" pitchFamily="34" charset="0"/>
              <a:cs typeface="Arial" pitchFamily="34" charset="0"/>
            </a:endParaRPr>
          </a:p>
        </p:txBody>
      </p:sp>
      <p:graphicFrame>
        <p:nvGraphicFramePr>
          <p:cNvPr id="2" name="كائن 1"/>
          <p:cNvGraphicFramePr>
            <a:graphicFrameLocks noChangeAspect="1"/>
          </p:cNvGraphicFramePr>
          <p:nvPr>
            <p:extLst>
              <p:ext uri="{D42A27DB-BD31-4B8C-83A1-F6EECF244321}">
                <p14:modId xmlns:p14="http://schemas.microsoft.com/office/powerpoint/2010/main" val="1534633368"/>
              </p:ext>
            </p:extLst>
          </p:nvPr>
        </p:nvGraphicFramePr>
        <p:xfrm>
          <a:off x="143508" y="1584615"/>
          <a:ext cx="8856984" cy="3117850"/>
        </p:xfrm>
        <a:graphic>
          <a:graphicData uri="http://schemas.openxmlformats.org/presentationml/2006/ole">
            <mc:AlternateContent xmlns:mc="http://schemas.openxmlformats.org/markup-compatibility/2006">
              <mc:Choice xmlns:v="urn:schemas-microsoft-com:vml" Requires="v">
                <p:oleObj spid="_x0000_s14350" name="مستند" r:id="rId4" imgW="10038572" imgH="5134462" progId="Word.Document.12">
                  <p:embed/>
                </p:oleObj>
              </mc:Choice>
              <mc:Fallback>
                <p:oleObj name="مستند" r:id="rId4" imgW="10038572" imgH="5134462" progId="Word.Document.12">
                  <p:embed/>
                  <p:pic>
                    <p:nvPicPr>
                      <p:cNvPr id="0" name=""/>
                      <p:cNvPicPr/>
                      <p:nvPr/>
                    </p:nvPicPr>
                    <p:blipFill>
                      <a:blip r:embed="rId5"/>
                      <a:stretch>
                        <a:fillRect/>
                      </a:stretch>
                    </p:blipFill>
                    <p:spPr>
                      <a:xfrm>
                        <a:off x="143508" y="1584615"/>
                        <a:ext cx="8856984" cy="3117850"/>
                      </a:xfrm>
                      <a:prstGeom prst="rect">
                        <a:avLst/>
                      </a:prstGeom>
                    </p:spPr>
                  </p:pic>
                </p:oleObj>
              </mc:Fallback>
            </mc:AlternateContent>
          </a:graphicData>
        </a:graphic>
      </p:graphicFrame>
    </p:spTree>
    <p:extLst>
      <p:ext uri="{BB962C8B-B14F-4D97-AF65-F5344CB8AC3E}">
        <p14:creationId xmlns:p14="http://schemas.microsoft.com/office/powerpoint/2010/main" val="1308235776"/>
      </p:ext>
    </p:extLst>
  </p:cSld>
  <p:clrMapOvr>
    <a:masterClrMapping/>
  </p:clrMapOvr>
  <p:transition>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75656" y="5013176"/>
            <a:ext cx="6192688" cy="1692771"/>
          </a:xfrm>
          <a:prstGeom prst="rect">
            <a:avLst/>
          </a:prstGeom>
        </p:spPr>
        <p:txBody>
          <a:bodyPr wrap="square">
            <a:spAutoFit/>
          </a:bodyPr>
          <a:lstStyle/>
          <a:p>
            <a:pPr algn="just"/>
            <a:r>
              <a:rPr lang="ar-SY" sz="2000" b="1" dirty="0">
                <a:solidFill>
                  <a:srgbClr val="00B050"/>
                </a:solidFill>
                <a:latin typeface="Arial" pitchFamily="34" charset="0"/>
                <a:cs typeface="Arial" pitchFamily="34" charset="0"/>
              </a:rPr>
              <a:t>إضافة إلى كل مهامنا واهتماماتنا، لا بد لنا من إيلاء موضوع البيئة الاهتمام الذي يستحق، لأن القضايا البيئية غالباً ما تكون معالجتها وقائية، وعندما نرى نتائجها أو نشعر بآثارها يكون الوقت قد فات ودفعنا الثمن صحياً واقتصادياً وتنموياً وجمالياً</a:t>
            </a:r>
            <a:r>
              <a:rPr lang="ar-SY" sz="2000" b="1" dirty="0" smtClean="0">
                <a:solidFill>
                  <a:srgbClr val="00B050"/>
                </a:solidFill>
                <a:latin typeface="Arial" pitchFamily="34" charset="0"/>
                <a:cs typeface="Arial" pitchFamily="34" charset="0"/>
              </a:rPr>
              <a:t>..............</a:t>
            </a:r>
            <a:endParaRPr lang="ar-SY" sz="2000" b="1" dirty="0">
              <a:solidFill>
                <a:srgbClr val="00B050"/>
              </a:solidFill>
              <a:latin typeface="Arial" pitchFamily="34" charset="0"/>
              <a:cs typeface="Arial" pitchFamily="34" charset="0"/>
            </a:endParaRPr>
          </a:p>
          <a:p>
            <a:pPr algn="l"/>
            <a:r>
              <a:rPr lang="ar-SY" sz="2000" b="1" dirty="0" smtClean="0">
                <a:solidFill>
                  <a:srgbClr val="333332"/>
                </a:solidFill>
                <a:latin typeface="Arial" pitchFamily="34" charset="0"/>
                <a:cs typeface="Arial" pitchFamily="34" charset="0"/>
              </a:rPr>
              <a:t> </a:t>
            </a:r>
            <a:r>
              <a:rPr lang="ar-SY" sz="2400" b="1" dirty="0" smtClean="0">
                <a:solidFill>
                  <a:srgbClr val="0070C0"/>
                </a:solidFill>
                <a:latin typeface="Arial" pitchFamily="34" charset="0"/>
                <a:cs typeface="Arial" pitchFamily="34" charset="0"/>
              </a:rPr>
              <a:t>من </a:t>
            </a:r>
            <a:r>
              <a:rPr lang="ar-SY" sz="2400" b="1" dirty="0">
                <a:solidFill>
                  <a:srgbClr val="0070C0"/>
                </a:solidFill>
                <a:latin typeface="Arial" pitchFamily="34" charset="0"/>
                <a:cs typeface="Arial" pitchFamily="34" charset="0"/>
              </a:rPr>
              <a:t>أقوال السيد الرئيس بشار </a:t>
            </a:r>
            <a:r>
              <a:rPr lang="ar-SY" sz="2400" b="1" dirty="0" smtClean="0">
                <a:solidFill>
                  <a:srgbClr val="0070C0"/>
                </a:solidFill>
                <a:latin typeface="Arial" pitchFamily="34" charset="0"/>
                <a:cs typeface="Arial" pitchFamily="34" charset="0"/>
              </a:rPr>
              <a:t>الأسد</a:t>
            </a:r>
            <a:endParaRPr lang="ar-SY" sz="2000" b="1" dirty="0">
              <a:solidFill>
                <a:srgbClr val="0070C0"/>
              </a:solidFill>
              <a:latin typeface="Arial" pitchFamily="34" charset="0"/>
              <a:cs typeface="Arial" pitchFamily="34" charset="0"/>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6728"/>
          <a:stretch/>
        </p:blipFill>
        <p:spPr bwMode="auto">
          <a:xfrm>
            <a:off x="2672916" y="0"/>
            <a:ext cx="4662264" cy="4968551"/>
          </a:xfrm>
          <a:prstGeom prst="rect">
            <a:avLst/>
          </a:prstGeom>
          <a:ln/>
        </p:spPr>
        <p:style>
          <a:lnRef idx="0">
            <a:schemeClr val="accent5"/>
          </a:lnRef>
          <a:fillRef idx="3">
            <a:schemeClr val="accent5"/>
          </a:fillRef>
          <a:effectRef idx="3">
            <a:schemeClr val="accent5"/>
          </a:effectRef>
          <a:fontRef idx="minor">
            <a:schemeClr val="lt1"/>
          </a:fontRef>
        </p:style>
      </p:pic>
    </p:spTree>
    <p:extLst>
      <p:ext uri="{BB962C8B-B14F-4D97-AF65-F5344CB8AC3E}">
        <p14:creationId xmlns:p14="http://schemas.microsoft.com/office/powerpoint/2010/main" val="22710751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p:cNvSpPr txBox="1"/>
          <p:nvPr/>
        </p:nvSpPr>
        <p:spPr>
          <a:xfrm>
            <a:off x="357158" y="1643050"/>
            <a:ext cx="8429684" cy="461665"/>
          </a:xfrm>
          <a:prstGeom prst="rect">
            <a:avLst/>
          </a:prstGeom>
          <a:noFill/>
        </p:spPr>
        <p:txBody>
          <a:bodyPr wrap="square" rtlCol="1">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endParaRPr lang="ar-IQ" sz="2400" b="1" spc="50" dirty="0" smtClean="0">
              <a:ln w="11430"/>
              <a:solidFill>
                <a:srgbClr val="002060"/>
              </a:solidFill>
              <a:effectLst>
                <a:outerShdw blurRad="76200" dist="50800" dir="5400000" algn="tl" rotWithShape="0">
                  <a:srgbClr val="000000">
                    <a:alpha val="65000"/>
                  </a:srgbClr>
                </a:outerShdw>
              </a:effectLst>
              <a:latin typeface="Arial" pitchFamily="34" charset="0"/>
              <a:cs typeface="Simplified Arabic" pitchFamily="2" charset="-78"/>
            </a:endParaRPr>
          </a:p>
        </p:txBody>
      </p:sp>
      <p:pic>
        <p:nvPicPr>
          <p:cNvPr id="54" name="Picture 53" descr="Eagle2.jpg"/>
          <p:cNvPicPr>
            <a:picLocks noChangeAspect="1"/>
          </p:cNvPicPr>
          <p:nvPr/>
        </p:nvPicPr>
        <p:blipFill>
          <a:blip r:embed="rId3" cstate="print"/>
          <a:stretch>
            <a:fillRect/>
          </a:stretch>
        </p:blipFill>
        <p:spPr>
          <a:xfrm>
            <a:off x="3679025" y="24324"/>
            <a:ext cx="1428760" cy="1142984"/>
          </a:xfrm>
          <a:prstGeom prst="rect">
            <a:avLst/>
          </a:prstGeom>
        </p:spPr>
      </p:pic>
      <p:sp>
        <p:nvSpPr>
          <p:cNvPr id="8" name="Title 42"/>
          <p:cNvSpPr>
            <a:spLocks noGrp="1"/>
          </p:cNvSpPr>
          <p:nvPr>
            <p:ph type="title"/>
          </p:nvPr>
        </p:nvSpPr>
        <p:spPr>
          <a:xfrm>
            <a:off x="5041197" y="181141"/>
            <a:ext cx="4071934" cy="869950"/>
          </a:xfrm>
        </p:spPr>
        <p:txBody>
          <a:bodyPr>
            <a:normAutofit/>
          </a:bodyPr>
          <a:lstStyle/>
          <a:p>
            <a:pPr algn="ctr"/>
            <a:r>
              <a:rPr lang="ar-SA" sz="2400" b="1" dirty="0" smtClean="0">
                <a:latin typeface="Arial" pitchFamily="34" charset="0"/>
                <a:cs typeface="Arial" pitchFamily="34" charset="0"/>
              </a:rPr>
              <a:t>الجمهورية العربية السورية</a:t>
            </a:r>
            <a:r>
              <a:rPr lang="ar-SY" sz="2400" b="1" dirty="0" smtClean="0">
                <a:latin typeface="Arial" pitchFamily="34" charset="0"/>
                <a:cs typeface="Arial" pitchFamily="34" charset="0"/>
              </a:rPr>
              <a:t/>
            </a:r>
            <a:br>
              <a:rPr lang="ar-SY" sz="2400" b="1" dirty="0" smtClean="0">
                <a:latin typeface="Arial" pitchFamily="34" charset="0"/>
                <a:cs typeface="Arial" pitchFamily="34" charset="0"/>
              </a:rPr>
            </a:br>
            <a:r>
              <a:rPr lang="ar-SY" sz="2200" b="1" dirty="0" smtClean="0">
                <a:latin typeface="Arial" pitchFamily="34" charset="0"/>
                <a:cs typeface="Arial" pitchFamily="34" charset="0"/>
              </a:rPr>
              <a:t>وزارة الادارة المحلية والبيئة</a:t>
            </a:r>
            <a:endParaRPr lang="ar-SY" sz="2400" b="1" dirty="0">
              <a:solidFill>
                <a:srgbClr val="3333FF"/>
              </a:solidFill>
              <a:latin typeface="Arial" pitchFamily="34" charset="0"/>
              <a:cs typeface="Arial" pitchFamily="34" charset="0"/>
            </a:endParaRPr>
          </a:p>
        </p:txBody>
      </p:sp>
      <p:graphicFrame>
        <p:nvGraphicFramePr>
          <p:cNvPr id="3" name="كائن 2"/>
          <p:cNvGraphicFramePr>
            <a:graphicFrameLocks noChangeAspect="1"/>
          </p:cNvGraphicFramePr>
          <p:nvPr>
            <p:extLst>
              <p:ext uri="{D42A27DB-BD31-4B8C-83A1-F6EECF244321}">
                <p14:modId xmlns:p14="http://schemas.microsoft.com/office/powerpoint/2010/main" val="3973262638"/>
              </p:ext>
            </p:extLst>
          </p:nvPr>
        </p:nvGraphicFramePr>
        <p:xfrm>
          <a:off x="357158" y="1868488"/>
          <a:ext cx="8535322" cy="4800872"/>
        </p:xfrm>
        <a:graphic>
          <a:graphicData uri="http://schemas.openxmlformats.org/presentationml/2006/ole">
            <mc:AlternateContent xmlns:mc="http://schemas.openxmlformats.org/markup-compatibility/2006">
              <mc:Choice xmlns:v="urn:schemas-microsoft-com:vml" Requires="v">
                <p:oleObj spid="_x0000_s15374" name="مستند" r:id="rId4" imgW="10038572" imgH="5140579" progId="Word.Document.12">
                  <p:embed/>
                </p:oleObj>
              </mc:Choice>
              <mc:Fallback>
                <p:oleObj name="مستند" r:id="rId4" imgW="10038572" imgH="5140579" progId="Word.Document.12">
                  <p:embed/>
                  <p:pic>
                    <p:nvPicPr>
                      <p:cNvPr id="0" name=""/>
                      <p:cNvPicPr/>
                      <p:nvPr/>
                    </p:nvPicPr>
                    <p:blipFill>
                      <a:blip r:embed="rId5"/>
                      <a:stretch>
                        <a:fillRect/>
                      </a:stretch>
                    </p:blipFill>
                    <p:spPr>
                      <a:xfrm>
                        <a:off x="357158" y="1868488"/>
                        <a:ext cx="8535322" cy="4800872"/>
                      </a:xfrm>
                      <a:prstGeom prst="rect">
                        <a:avLst/>
                      </a:prstGeom>
                    </p:spPr>
                  </p:pic>
                </p:oleObj>
              </mc:Fallback>
            </mc:AlternateContent>
          </a:graphicData>
        </a:graphic>
      </p:graphicFrame>
    </p:spTree>
    <p:extLst>
      <p:ext uri="{BB962C8B-B14F-4D97-AF65-F5344CB8AC3E}">
        <p14:creationId xmlns:p14="http://schemas.microsoft.com/office/powerpoint/2010/main" val="854315850"/>
      </p:ext>
    </p:extLst>
  </p:cSld>
  <p:clrMapOvr>
    <a:masterClrMapping/>
  </p:clrMapOvr>
  <p:transition>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53" descr="Eagle2.jpg"/>
          <p:cNvPicPr>
            <a:picLocks noChangeAspect="1"/>
          </p:cNvPicPr>
          <p:nvPr/>
        </p:nvPicPr>
        <p:blipFill>
          <a:blip r:embed="rId2" cstate="print"/>
          <a:stretch>
            <a:fillRect/>
          </a:stretch>
        </p:blipFill>
        <p:spPr>
          <a:xfrm>
            <a:off x="7668344" y="-6407"/>
            <a:ext cx="1357322" cy="1071570"/>
          </a:xfrm>
          <a:prstGeom prst="rect">
            <a:avLst/>
          </a:prstGeom>
        </p:spPr>
      </p:pic>
      <p:sp>
        <p:nvSpPr>
          <p:cNvPr id="3" name="مربع نص 2"/>
          <p:cNvSpPr txBox="1"/>
          <p:nvPr/>
        </p:nvSpPr>
        <p:spPr>
          <a:xfrm>
            <a:off x="1259632" y="520338"/>
            <a:ext cx="6120680" cy="523220"/>
          </a:xfrm>
          <a:prstGeom prst="rect">
            <a:avLst/>
          </a:prstGeom>
          <a:noFill/>
        </p:spPr>
        <p:txBody>
          <a:bodyPr wrap="square" rtlCol="0">
            <a:spAutoFit/>
          </a:bodyPr>
          <a:lstStyle/>
          <a:p>
            <a:pPr algn="ctr"/>
            <a:r>
              <a:rPr lang="ar-SY" sz="2800" b="1" dirty="0" smtClean="0">
                <a:solidFill>
                  <a:srgbClr val="002060"/>
                </a:solidFill>
              </a:rPr>
              <a:t>مسح وحصر المشاكل البيئية وتحليلها وتقييمها</a:t>
            </a:r>
            <a:endParaRPr lang="en-US" sz="2800" b="1" dirty="0">
              <a:solidFill>
                <a:srgbClr val="002060"/>
              </a:solidFill>
            </a:endParaRPr>
          </a:p>
        </p:txBody>
      </p:sp>
      <p:sp>
        <p:nvSpPr>
          <p:cNvPr id="10" name="مستطيل 9"/>
          <p:cNvSpPr/>
          <p:nvPr/>
        </p:nvSpPr>
        <p:spPr>
          <a:xfrm>
            <a:off x="107504" y="1556792"/>
            <a:ext cx="9036496" cy="2039020"/>
          </a:xfrm>
          <a:prstGeom prst="rect">
            <a:avLst/>
          </a:prstGeom>
        </p:spPr>
        <p:txBody>
          <a:bodyPr wrap="square">
            <a:spAutoFit/>
          </a:bodyPr>
          <a:lstStyle/>
          <a:p>
            <a:pPr marL="130810" algn="just">
              <a:lnSpc>
                <a:spcPct val="150000"/>
              </a:lnSpc>
            </a:pPr>
            <a:r>
              <a:rPr lang="ar-SY" sz="2000" b="1" dirty="0">
                <a:solidFill>
                  <a:srgbClr val="00B050"/>
                </a:solidFill>
                <a:latin typeface="Times New Roman"/>
                <a:ea typeface="Times New Roman"/>
                <a:cs typeface="+mj-cs"/>
              </a:rPr>
              <a:t>مشروع </a:t>
            </a:r>
            <a:r>
              <a:rPr lang="ar-SY" sz="1400" b="1" dirty="0">
                <a:solidFill>
                  <a:srgbClr val="00B050"/>
                </a:solidFill>
                <a:latin typeface="Times New Roman"/>
                <a:ea typeface="Times New Roman"/>
                <a:cs typeface="+mj-cs"/>
              </a:rPr>
              <a:t> </a:t>
            </a:r>
            <a:r>
              <a:rPr lang="ar-SY" sz="2000" b="1" dirty="0" smtClean="0">
                <a:solidFill>
                  <a:srgbClr val="00B050"/>
                </a:solidFill>
                <a:latin typeface="Times New Roman"/>
                <a:ea typeface="Times New Roman"/>
                <a:cs typeface="+mj-cs"/>
              </a:rPr>
              <a:t>المسح </a:t>
            </a:r>
            <a:r>
              <a:rPr lang="ar-SY" sz="2000" b="1" dirty="0">
                <a:solidFill>
                  <a:srgbClr val="00B050"/>
                </a:solidFill>
                <a:latin typeface="Times New Roman"/>
                <a:ea typeface="Times New Roman"/>
                <a:cs typeface="+mj-cs"/>
              </a:rPr>
              <a:t>البيئي للأوساط الطبيعية </a:t>
            </a:r>
            <a:r>
              <a:rPr lang="ar-SY" sz="2000" b="1" dirty="0" smtClean="0">
                <a:solidFill>
                  <a:srgbClr val="00B050"/>
                </a:solidFill>
                <a:latin typeface="Times New Roman"/>
                <a:ea typeface="Times New Roman"/>
                <a:cs typeface="+mj-cs"/>
              </a:rPr>
              <a:t>بين الوزارات الخمسة:</a:t>
            </a:r>
            <a:r>
              <a:rPr lang="ar-SY" sz="1400" b="1" dirty="0" smtClean="0">
                <a:solidFill>
                  <a:srgbClr val="00B050"/>
                </a:solidFill>
                <a:latin typeface="Times New Roman"/>
                <a:ea typeface="Times New Roman"/>
                <a:cs typeface="+mj-cs"/>
              </a:rPr>
              <a:t> </a:t>
            </a:r>
          </a:p>
          <a:p>
            <a:pPr lvl="0" algn="just"/>
            <a:r>
              <a:rPr lang="ar-SY" sz="2000" b="1" dirty="0">
                <a:solidFill>
                  <a:srgbClr val="FF0000"/>
                </a:solidFill>
                <a:latin typeface="Times New Roman"/>
                <a:ea typeface="Times New Roman"/>
                <a:cs typeface="Simplified Arabic"/>
              </a:rPr>
              <a:t>هدف المشروع: </a:t>
            </a:r>
            <a:r>
              <a:rPr lang="ar-SY" sz="2000" b="1" dirty="0" smtClean="0">
                <a:solidFill>
                  <a:srgbClr val="3333FF"/>
                </a:solidFill>
                <a:latin typeface="Times New Roman"/>
                <a:ea typeface="Times New Roman"/>
                <a:cs typeface="Simplified Arabic"/>
              </a:rPr>
              <a:t>إعداد </a:t>
            </a:r>
            <a:r>
              <a:rPr lang="ar-SY" sz="2000" b="1" dirty="0">
                <a:solidFill>
                  <a:srgbClr val="3333FF"/>
                </a:solidFill>
                <a:latin typeface="Times New Roman"/>
                <a:ea typeface="Times New Roman"/>
                <a:cs typeface="Simplified Arabic"/>
              </a:rPr>
              <a:t>خرائط تظهر الحالة البيئية في سوريا من خلال إعداد قاعدة بيانات متكاملة لمنطقة الدراسة مرتبطة بنظام المعلومات الجغرافي مع إعداد نماذج رياضية لتقدير كميات العناصر المستهدفة ومسح كامل لأوساط التربة والمياه والنباتات مع تكوين قاعدة بيانات طبيعية </a:t>
            </a:r>
            <a:r>
              <a:rPr lang="ar-SY" sz="2000" b="1" dirty="0" err="1">
                <a:solidFill>
                  <a:srgbClr val="3333FF"/>
                </a:solidFill>
                <a:latin typeface="Times New Roman"/>
                <a:ea typeface="Times New Roman"/>
                <a:cs typeface="Simplified Arabic"/>
              </a:rPr>
              <a:t>سبيتكرومترية</a:t>
            </a:r>
            <a:r>
              <a:rPr lang="ar-SY" sz="2000" b="1" dirty="0">
                <a:solidFill>
                  <a:srgbClr val="3333FF"/>
                </a:solidFill>
                <a:latin typeface="Times New Roman"/>
                <a:ea typeface="Times New Roman"/>
                <a:cs typeface="Simplified Arabic"/>
              </a:rPr>
              <a:t> مخبرية للأوساط المدروسة.</a:t>
            </a:r>
            <a:endParaRPr lang="en-US" b="1" dirty="0">
              <a:solidFill>
                <a:srgbClr val="3333FF"/>
              </a:solidFill>
              <a:latin typeface="Times New Roman"/>
              <a:ea typeface="Times New Roman"/>
            </a:endParaRPr>
          </a:p>
          <a:p>
            <a:pPr marL="130810" algn="just">
              <a:lnSpc>
                <a:spcPct val="150000"/>
              </a:lnSpc>
            </a:pPr>
            <a:r>
              <a:rPr lang="ar-SY" sz="1100" b="1" dirty="0">
                <a:latin typeface="Times New Roman"/>
                <a:ea typeface="Times New Roman"/>
                <a:cs typeface="Simplified Arabic"/>
              </a:rPr>
              <a:t> </a:t>
            </a:r>
            <a:endParaRPr lang="en-US" sz="1050" dirty="0">
              <a:effectLst/>
              <a:latin typeface="Times New Roman"/>
              <a:ea typeface="Times New Roman"/>
            </a:endParaRPr>
          </a:p>
        </p:txBody>
      </p:sp>
      <p:sp>
        <p:nvSpPr>
          <p:cNvPr id="11" name="مستطيل 10"/>
          <p:cNvSpPr/>
          <p:nvPr/>
        </p:nvSpPr>
        <p:spPr>
          <a:xfrm>
            <a:off x="259904" y="3429000"/>
            <a:ext cx="8884096" cy="1477328"/>
          </a:xfrm>
          <a:prstGeom prst="rect">
            <a:avLst/>
          </a:prstGeom>
        </p:spPr>
        <p:txBody>
          <a:bodyPr wrap="square">
            <a:spAutoFit/>
          </a:bodyPr>
          <a:lstStyle/>
          <a:p>
            <a:pPr marL="130810" algn="just">
              <a:lnSpc>
                <a:spcPct val="150000"/>
              </a:lnSpc>
            </a:pPr>
            <a:r>
              <a:rPr lang="ar-SY" sz="2000" b="1" dirty="0">
                <a:solidFill>
                  <a:srgbClr val="C00000"/>
                </a:solidFill>
                <a:latin typeface="Times New Roman"/>
                <a:ea typeface="Times New Roman"/>
                <a:cs typeface="+mj-cs"/>
              </a:rPr>
              <a:t>مشروع </a:t>
            </a:r>
            <a:r>
              <a:rPr lang="ar-SY" sz="1400" b="1" dirty="0">
                <a:solidFill>
                  <a:srgbClr val="C00000"/>
                </a:solidFill>
                <a:latin typeface="Times New Roman"/>
                <a:ea typeface="Times New Roman"/>
                <a:cs typeface="+mj-cs"/>
              </a:rPr>
              <a:t> </a:t>
            </a:r>
            <a:r>
              <a:rPr lang="ar-SY" sz="2000" b="1" dirty="0" smtClean="0">
                <a:solidFill>
                  <a:srgbClr val="C00000"/>
                </a:solidFill>
                <a:latin typeface="Times New Roman"/>
                <a:ea typeface="Times New Roman"/>
                <a:cs typeface="+mj-cs"/>
              </a:rPr>
              <a:t>اثر التغيرات المناخية على الموارد الطبيعية والبشرية بين الجهات الاربعة:</a:t>
            </a:r>
            <a:r>
              <a:rPr lang="ar-SY" sz="1400" b="1" dirty="0" smtClean="0">
                <a:solidFill>
                  <a:srgbClr val="C00000"/>
                </a:solidFill>
                <a:latin typeface="Times New Roman"/>
                <a:ea typeface="Times New Roman"/>
                <a:cs typeface="+mj-cs"/>
              </a:rPr>
              <a:t> </a:t>
            </a:r>
          </a:p>
          <a:p>
            <a:pPr lvl="0" algn="just"/>
            <a:r>
              <a:rPr lang="ar-SY" sz="2000" b="1" dirty="0">
                <a:solidFill>
                  <a:srgbClr val="00B050"/>
                </a:solidFill>
                <a:latin typeface="Times New Roman"/>
                <a:ea typeface="Times New Roman"/>
                <a:cs typeface="Simplified Arabic"/>
              </a:rPr>
              <a:t>هدف المشروع: </a:t>
            </a:r>
            <a:r>
              <a:rPr lang="ar-SY" sz="2000" b="1" dirty="0" smtClean="0">
                <a:solidFill>
                  <a:srgbClr val="3333FF"/>
                </a:solidFill>
                <a:latin typeface="Times New Roman"/>
                <a:ea typeface="Times New Roman"/>
                <a:cs typeface="Simplified Arabic"/>
              </a:rPr>
              <a:t>دراسة </a:t>
            </a:r>
            <a:r>
              <a:rPr lang="ar-SY" sz="2000" b="1" dirty="0">
                <a:solidFill>
                  <a:srgbClr val="3333FF"/>
                </a:solidFill>
                <a:latin typeface="Times New Roman"/>
                <a:ea typeface="Times New Roman"/>
                <a:cs typeface="Simplified Arabic"/>
              </a:rPr>
              <a:t>واقع التغيرات المُناخية في سورية، بشكلٍ يسمح بتحديد السمات الحالية والمستقبلية للمناخ والتغيرات المناخية في مناطق الجمهورية العربية السورية، </a:t>
            </a:r>
            <a:r>
              <a:rPr lang="ar-SY" sz="2000" b="1" dirty="0" smtClean="0">
                <a:solidFill>
                  <a:srgbClr val="3333FF"/>
                </a:solidFill>
                <a:latin typeface="Times New Roman"/>
                <a:ea typeface="Times New Roman"/>
                <a:cs typeface="Simplified Arabic"/>
              </a:rPr>
              <a:t>ومراقبة </a:t>
            </a:r>
            <a:r>
              <a:rPr lang="ar-SY" sz="2000" b="1" dirty="0">
                <a:solidFill>
                  <a:srgbClr val="3333FF"/>
                </a:solidFill>
                <a:latin typeface="Times New Roman"/>
                <a:ea typeface="Times New Roman"/>
                <a:cs typeface="Simplified Arabic"/>
              </a:rPr>
              <a:t>التغيرات المناخية والتنبؤ بآثارها وبناء القدرات على التعامل مع النماذج العالمية </a:t>
            </a:r>
            <a:r>
              <a:rPr lang="ar-SY" sz="2000" b="1" dirty="0" smtClean="0">
                <a:solidFill>
                  <a:srgbClr val="3333FF"/>
                </a:solidFill>
                <a:latin typeface="Times New Roman"/>
                <a:ea typeface="Times New Roman"/>
                <a:cs typeface="Simplified Arabic"/>
              </a:rPr>
              <a:t>المتخصصة.</a:t>
            </a:r>
            <a:r>
              <a:rPr lang="ar-SY" sz="1100" b="1" dirty="0">
                <a:latin typeface="Times New Roman"/>
                <a:ea typeface="Times New Roman"/>
                <a:cs typeface="Simplified Arabic"/>
              </a:rPr>
              <a:t> </a:t>
            </a:r>
            <a:endParaRPr lang="en-US" sz="1050" dirty="0">
              <a:effectLst/>
              <a:latin typeface="Times New Roman"/>
              <a:ea typeface="Times New Roman"/>
            </a:endParaRPr>
          </a:p>
        </p:txBody>
      </p:sp>
      <p:sp>
        <p:nvSpPr>
          <p:cNvPr id="12" name="مستطيل 11"/>
          <p:cNvSpPr/>
          <p:nvPr/>
        </p:nvSpPr>
        <p:spPr>
          <a:xfrm>
            <a:off x="392694" y="5229200"/>
            <a:ext cx="8632972" cy="1169551"/>
          </a:xfrm>
          <a:prstGeom prst="rect">
            <a:avLst/>
          </a:prstGeom>
        </p:spPr>
        <p:txBody>
          <a:bodyPr wrap="square">
            <a:spAutoFit/>
          </a:bodyPr>
          <a:lstStyle/>
          <a:p>
            <a:pPr marL="130810" algn="just">
              <a:lnSpc>
                <a:spcPct val="150000"/>
              </a:lnSpc>
            </a:pPr>
            <a:r>
              <a:rPr lang="ar-SY" sz="2000" b="1" dirty="0">
                <a:solidFill>
                  <a:srgbClr val="002060"/>
                </a:solidFill>
                <a:latin typeface="Times New Roman"/>
                <a:ea typeface="Times New Roman"/>
                <a:cs typeface="+mj-cs"/>
              </a:rPr>
              <a:t>مشروع </a:t>
            </a:r>
            <a:r>
              <a:rPr lang="ar-SY" sz="1400" b="1" dirty="0">
                <a:solidFill>
                  <a:srgbClr val="002060"/>
                </a:solidFill>
                <a:latin typeface="Times New Roman"/>
                <a:ea typeface="Times New Roman"/>
                <a:cs typeface="+mj-cs"/>
              </a:rPr>
              <a:t> </a:t>
            </a:r>
            <a:r>
              <a:rPr lang="ar-SY" sz="2000" b="1" dirty="0" smtClean="0">
                <a:solidFill>
                  <a:srgbClr val="002060"/>
                </a:solidFill>
                <a:latin typeface="Times New Roman"/>
                <a:ea typeface="Times New Roman"/>
                <a:cs typeface="+mj-cs"/>
              </a:rPr>
              <a:t>مراقبة العواصف الرملية والغبارية بين الجهات الاربعة:</a:t>
            </a:r>
            <a:r>
              <a:rPr lang="ar-SY" sz="1400" b="1" dirty="0" smtClean="0">
                <a:solidFill>
                  <a:srgbClr val="002060"/>
                </a:solidFill>
                <a:latin typeface="Times New Roman"/>
                <a:ea typeface="Times New Roman"/>
                <a:cs typeface="+mj-cs"/>
              </a:rPr>
              <a:t> </a:t>
            </a:r>
          </a:p>
          <a:p>
            <a:pPr lvl="0" algn="just"/>
            <a:r>
              <a:rPr lang="ar-SY" sz="2000" b="1" dirty="0">
                <a:latin typeface="Times New Roman"/>
                <a:ea typeface="Times New Roman"/>
                <a:cs typeface="Simplified Arabic"/>
              </a:rPr>
              <a:t>هدف المشروع: </a:t>
            </a:r>
            <a:r>
              <a:rPr lang="ar-SY" sz="2000" b="1" dirty="0" smtClean="0">
                <a:solidFill>
                  <a:srgbClr val="3333FF"/>
                </a:solidFill>
                <a:latin typeface="Times New Roman"/>
                <a:ea typeface="Times New Roman"/>
                <a:cs typeface="Simplified Arabic"/>
              </a:rPr>
              <a:t>تحليل </a:t>
            </a:r>
            <a:r>
              <a:rPr lang="ar-SY" sz="2000" b="1" dirty="0">
                <a:solidFill>
                  <a:srgbClr val="3333FF"/>
                </a:solidFill>
                <a:latin typeface="Times New Roman"/>
                <a:ea typeface="Times New Roman"/>
                <a:cs typeface="Simplified Arabic"/>
              </a:rPr>
              <a:t>العواصف الغبارية في سورية وجوارها، و</a:t>
            </a:r>
            <a:r>
              <a:rPr lang="ar-SY" sz="2000" b="1" dirty="0" smtClean="0">
                <a:solidFill>
                  <a:srgbClr val="3333FF"/>
                </a:solidFill>
                <a:latin typeface="Times New Roman"/>
                <a:ea typeface="Times New Roman"/>
                <a:cs typeface="Simplified Arabic"/>
              </a:rPr>
              <a:t>تطوير </a:t>
            </a:r>
            <a:r>
              <a:rPr lang="ar-SY" sz="2000" b="1" dirty="0">
                <a:solidFill>
                  <a:srgbClr val="3333FF"/>
                </a:solidFill>
                <a:latin typeface="Times New Roman"/>
                <a:ea typeface="Times New Roman"/>
                <a:cs typeface="Simplified Arabic"/>
              </a:rPr>
              <a:t>المهارات والقدرات في مجال بناء نماذج التنبؤ بما فيها </a:t>
            </a:r>
            <a:r>
              <a:rPr lang="ar-SY" sz="2000" b="1" dirty="0" err="1">
                <a:solidFill>
                  <a:srgbClr val="3333FF"/>
                </a:solidFill>
                <a:latin typeface="Times New Roman"/>
                <a:ea typeface="Times New Roman"/>
                <a:cs typeface="Simplified Arabic"/>
              </a:rPr>
              <a:t>تقانات</a:t>
            </a:r>
            <a:r>
              <a:rPr lang="ar-SY" sz="2000" b="1" dirty="0">
                <a:solidFill>
                  <a:srgbClr val="3333FF"/>
                </a:solidFill>
                <a:latin typeface="Times New Roman"/>
                <a:ea typeface="Times New Roman"/>
                <a:cs typeface="Simplified Arabic"/>
              </a:rPr>
              <a:t> الذكاء الصنعي، </a:t>
            </a:r>
            <a:r>
              <a:rPr lang="ar-SY" sz="2000" b="1" dirty="0" smtClean="0">
                <a:solidFill>
                  <a:srgbClr val="3333FF"/>
                </a:solidFill>
                <a:latin typeface="Times New Roman"/>
                <a:ea typeface="Times New Roman"/>
                <a:cs typeface="Simplified Arabic"/>
              </a:rPr>
              <a:t>دراسة </a:t>
            </a:r>
            <a:r>
              <a:rPr lang="ar-SY" sz="2000" b="1" dirty="0">
                <a:solidFill>
                  <a:srgbClr val="3333FF"/>
                </a:solidFill>
                <a:latin typeface="Times New Roman"/>
                <a:ea typeface="Times New Roman"/>
                <a:cs typeface="Simplified Arabic"/>
              </a:rPr>
              <a:t>الآثار البيئية للعاصفة الغبارية على الصحة العامة</a:t>
            </a:r>
            <a:endParaRPr lang="en-US" sz="1050" dirty="0">
              <a:effectLst/>
              <a:latin typeface="Times New Roman"/>
              <a:ea typeface="Times New Roman"/>
            </a:endParaRPr>
          </a:p>
        </p:txBody>
      </p:sp>
    </p:spTree>
    <p:extLst>
      <p:ext uri="{BB962C8B-B14F-4D97-AF65-F5344CB8AC3E}">
        <p14:creationId xmlns:p14="http://schemas.microsoft.com/office/powerpoint/2010/main" val="2259279234"/>
      </p:ext>
    </p:extLst>
  </p:cSld>
  <p:clrMapOvr>
    <a:masterClrMapping/>
  </p:clrMapOvr>
  <p:transition>
    <p:pull dir="l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6211669"/>
            <a:ext cx="9144000" cy="646331"/>
          </a:xfrm>
          <a:prstGeom prst="rect">
            <a:avLst/>
          </a:prstGeom>
          <a:solidFill>
            <a:srgbClr val="CC9900"/>
          </a:solidFill>
          <a:ln>
            <a:noFill/>
          </a:ln>
        </p:spPr>
        <p:style>
          <a:lnRef idx="1">
            <a:schemeClr val="accent1"/>
          </a:lnRef>
          <a:fillRef idx="3">
            <a:schemeClr val="accent1"/>
          </a:fillRef>
          <a:effectRef idx="2">
            <a:schemeClr val="accent1"/>
          </a:effectRef>
          <a:fontRef idx="minor">
            <a:schemeClr val="lt1"/>
          </a:fontRef>
        </p:style>
        <p:txBody>
          <a:bodyPr wrap="square" rtlCol="1">
            <a:spAutoFit/>
          </a:bodyPr>
          <a:lstStyle/>
          <a:p>
            <a:endParaRPr lang="ar-SY" dirty="0" smtClean="0">
              <a:solidFill>
                <a:prstClr val="white"/>
              </a:solidFill>
            </a:endParaRPr>
          </a:p>
          <a:p>
            <a:endParaRPr lang="ar-SY" dirty="0">
              <a:solidFill>
                <a:prstClr val="white"/>
              </a:solidFill>
            </a:endParaRPr>
          </a:p>
        </p:txBody>
      </p:sp>
      <p:sp>
        <p:nvSpPr>
          <p:cNvPr id="4" name="TextBox 3"/>
          <p:cNvSpPr txBox="1"/>
          <p:nvPr/>
        </p:nvSpPr>
        <p:spPr>
          <a:xfrm>
            <a:off x="0" y="0"/>
            <a:ext cx="9144000" cy="646331"/>
          </a:xfrm>
          <a:prstGeom prst="rect">
            <a:avLst/>
          </a:prstGeom>
          <a:solidFill>
            <a:srgbClr val="CC9900"/>
          </a:solidFill>
          <a:ln>
            <a:noFill/>
          </a:ln>
        </p:spPr>
        <p:style>
          <a:lnRef idx="1">
            <a:schemeClr val="accent1"/>
          </a:lnRef>
          <a:fillRef idx="3">
            <a:schemeClr val="accent1"/>
          </a:fillRef>
          <a:effectRef idx="2">
            <a:schemeClr val="accent1"/>
          </a:effectRef>
          <a:fontRef idx="minor">
            <a:schemeClr val="lt1"/>
          </a:fontRef>
        </p:style>
        <p:txBody>
          <a:bodyPr wrap="square" rtlCol="1">
            <a:spAutoFit/>
          </a:bodyPr>
          <a:lstStyle/>
          <a:p>
            <a:endParaRPr lang="ar-SY" dirty="0" smtClean="0">
              <a:solidFill>
                <a:prstClr val="white"/>
              </a:solidFill>
            </a:endParaRPr>
          </a:p>
          <a:p>
            <a:endParaRPr lang="ar-SY" dirty="0">
              <a:solidFill>
                <a:prstClr val="white"/>
              </a:solidFill>
            </a:endParaRPr>
          </a:p>
        </p:txBody>
      </p:sp>
      <p:pic>
        <p:nvPicPr>
          <p:cNvPr id="31746" name="Picture 2" descr="C:\Documents and Settings\Ahdab\Desktop\SWM-presentation\CareEnvironmentLogo-Large.jpg"/>
          <p:cNvPicPr>
            <a:picLocks noChangeAspect="1" noChangeArrowheads="1"/>
          </p:cNvPicPr>
          <p:nvPr/>
        </p:nvPicPr>
        <p:blipFill>
          <a:blip r:embed="rId2" cstate="print"/>
          <a:srcRect/>
          <a:stretch>
            <a:fillRect/>
          </a:stretch>
        </p:blipFill>
        <p:spPr bwMode="auto">
          <a:xfrm>
            <a:off x="0" y="731520"/>
            <a:ext cx="9144000" cy="5212080"/>
          </a:xfrm>
          <a:prstGeom prst="rect">
            <a:avLst/>
          </a:prstGeom>
          <a:noFill/>
        </p:spPr>
      </p:pic>
      <p:sp>
        <p:nvSpPr>
          <p:cNvPr id="6" name="Oval 5"/>
          <p:cNvSpPr/>
          <p:nvPr/>
        </p:nvSpPr>
        <p:spPr>
          <a:xfrm>
            <a:off x="1447800" y="4038600"/>
            <a:ext cx="6400800" cy="2133600"/>
          </a:xfrm>
          <a:prstGeom prst="ellipse">
            <a:avLst/>
          </a:prstGeom>
          <a:gradFill flip="none" rotWithShape="1">
            <a:gsLst>
              <a:gs pos="0">
                <a:srgbClr val="77C396">
                  <a:alpha val="0"/>
                </a:srgbClr>
              </a:gs>
              <a:gs pos="50000">
                <a:srgbClr val="9CB86E"/>
              </a:gs>
              <a:gs pos="100000">
                <a:srgbClr val="156B13"/>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Y" sz="6000" b="1" dirty="0" smtClean="0">
                <a:solidFill>
                  <a:srgbClr val="FEFAC9">
                    <a:lumMod val="25000"/>
                  </a:srgbClr>
                </a:solidFill>
                <a:latin typeface="Arial" pitchFamily="34" charset="0"/>
                <a:cs typeface="Arial" pitchFamily="34" charset="0"/>
              </a:rPr>
              <a:t>شكراً لإصغائكم </a:t>
            </a:r>
            <a:endParaRPr lang="en-US" sz="6000" b="1" dirty="0">
              <a:solidFill>
                <a:srgbClr val="FEFAC9">
                  <a:lumMod val="25000"/>
                </a:srgbClr>
              </a:solidFill>
              <a:latin typeface="Arial" pitchFamily="34" charset="0"/>
              <a:cs typeface="Arial" pitchFamily="34" charset="0"/>
            </a:endParaRPr>
          </a:p>
        </p:txBody>
      </p:sp>
    </p:spTree>
    <p:extLst>
      <p:ext uri="{BB962C8B-B14F-4D97-AF65-F5344CB8AC3E}">
        <p14:creationId xmlns:p14="http://schemas.microsoft.com/office/powerpoint/2010/main" val="19245175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to="" calcmode="lin" valueType="num">
                                      <p:cBhvr>
                                        <p:cTn id="7" dur="1" fill="hold"/>
                                        <p:tgtEl>
                                          <p:spTgt spid="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p:cNvSpPr txBox="1"/>
          <p:nvPr/>
        </p:nvSpPr>
        <p:spPr>
          <a:xfrm>
            <a:off x="357158" y="1643050"/>
            <a:ext cx="8429684" cy="461665"/>
          </a:xfrm>
          <a:prstGeom prst="rect">
            <a:avLst/>
          </a:prstGeom>
          <a:noFill/>
        </p:spPr>
        <p:txBody>
          <a:bodyPr wrap="square" rtlCol="1">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endParaRPr lang="ar-IQ" sz="2400" b="1" spc="50" dirty="0" smtClean="0">
              <a:ln w="11430"/>
              <a:solidFill>
                <a:srgbClr val="002060"/>
              </a:solidFill>
              <a:effectLst>
                <a:outerShdw blurRad="76200" dist="50800" dir="5400000" algn="tl" rotWithShape="0">
                  <a:srgbClr val="000000">
                    <a:alpha val="65000"/>
                  </a:srgbClr>
                </a:outerShdw>
              </a:effectLst>
              <a:latin typeface="Arial" pitchFamily="34" charset="0"/>
              <a:cs typeface="Simplified Arabic" pitchFamily="2" charset="-78"/>
            </a:endParaRPr>
          </a:p>
        </p:txBody>
      </p:sp>
      <p:pic>
        <p:nvPicPr>
          <p:cNvPr id="54" name="Picture 53" descr="Eagle2.jpg"/>
          <p:cNvPicPr>
            <a:picLocks noChangeAspect="1"/>
          </p:cNvPicPr>
          <p:nvPr/>
        </p:nvPicPr>
        <p:blipFill>
          <a:blip r:embed="rId3" cstate="print"/>
          <a:stretch>
            <a:fillRect/>
          </a:stretch>
        </p:blipFill>
        <p:spPr>
          <a:xfrm>
            <a:off x="3679025" y="24324"/>
            <a:ext cx="1428760" cy="1142984"/>
          </a:xfrm>
          <a:prstGeom prst="rect">
            <a:avLst/>
          </a:prstGeom>
        </p:spPr>
      </p:pic>
      <p:sp>
        <p:nvSpPr>
          <p:cNvPr id="8" name="Title 42"/>
          <p:cNvSpPr>
            <a:spLocks noGrp="1"/>
          </p:cNvSpPr>
          <p:nvPr>
            <p:ph type="title"/>
          </p:nvPr>
        </p:nvSpPr>
        <p:spPr>
          <a:xfrm>
            <a:off x="5041197" y="181141"/>
            <a:ext cx="4071934" cy="869950"/>
          </a:xfrm>
        </p:spPr>
        <p:txBody>
          <a:bodyPr>
            <a:normAutofit/>
          </a:bodyPr>
          <a:lstStyle/>
          <a:p>
            <a:pPr algn="ctr"/>
            <a:r>
              <a:rPr lang="ar-SA" sz="2400" b="1" dirty="0" smtClean="0">
                <a:latin typeface="Arial" pitchFamily="34" charset="0"/>
                <a:cs typeface="Arial" pitchFamily="34" charset="0"/>
              </a:rPr>
              <a:t>الجمهورية العربية السورية</a:t>
            </a:r>
            <a:r>
              <a:rPr lang="ar-SY" sz="2400" b="1" dirty="0" smtClean="0">
                <a:latin typeface="Arial" pitchFamily="34" charset="0"/>
                <a:cs typeface="Arial" pitchFamily="34" charset="0"/>
              </a:rPr>
              <a:t/>
            </a:r>
            <a:br>
              <a:rPr lang="ar-SY" sz="2400" b="1" dirty="0" smtClean="0">
                <a:latin typeface="Arial" pitchFamily="34" charset="0"/>
                <a:cs typeface="Arial" pitchFamily="34" charset="0"/>
              </a:rPr>
            </a:br>
            <a:r>
              <a:rPr lang="ar-SY" sz="2200" b="1" dirty="0" smtClean="0">
                <a:latin typeface="Arial" pitchFamily="34" charset="0"/>
                <a:cs typeface="Arial" pitchFamily="34" charset="0"/>
              </a:rPr>
              <a:t>وزارة الادارة المحلية والبيئة</a:t>
            </a:r>
            <a:endParaRPr lang="ar-SY" sz="2400" b="1" dirty="0">
              <a:solidFill>
                <a:srgbClr val="3333FF"/>
              </a:solidFill>
              <a:latin typeface="Arial" pitchFamily="34" charset="0"/>
              <a:cs typeface="Arial" pitchFamily="34" charset="0"/>
            </a:endParaRPr>
          </a:p>
        </p:txBody>
      </p:sp>
      <p:graphicFrame>
        <p:nvGraphicFramePr>
          <p:cNvPr id="2" name="كائن 1"/>
          <p:cNvGraphicFramePr>
            <a:graphicFrameLocks noChangeAspect="1"/>
          </p:cNvGraphicFramePr>
          <p:nvPr>
            <p:extLst>
              <p:ext uri="{D42A27DB-BD31-4B8C-83A1-F6EECF244321}">
                <p14:modId xmlns:p14="http://schemas.microsoft.com/office/powerpoint/2010/main" val="3744104353"/>
              </p:ext>
            </p:extLst>
          </p:nvPr>
        </p:nvGraphicFramePr>
        <p:xfrm>
          <a:off x="179512" y="2104714"/>
          <a:ext cx="8784976" cy="4636654"/>
        </p:xfrm>
        <a:graphic>
          <a:graphicData uri="http://schemas.openxmlformats.org/presentationml/2006/ole">
            <mc:AlternateContent xmlns:mc="http://schemas.openxmlformats.org/markup-compatibility/2006">
              <mc:Choice xmlns:v="urn:schemas-microsoft-com:vml" Requires="v">
                <p:oleObj spid="_x0000_s16394" name="مستند" r:id="rId4" imgW="10116083" imgH="5795836" progId="Word.Document.12">
                  <p:embed/>
                </p:oleObj>
              </mc:Choice>
              <mc:Fallback>
                <p:oleObj name="مستند" r:id="rId4" imgW="10116083" imgH="5795836" progId="Word.Document.12">
                  <p:embed/>
                  <p:pic>
                    <p:nvPicPr>
                      <p:cNvPr id="0" name=""/>
                      <p:cNvPicPr/>
                      <p:nvPr/>
                    </p:nvPicPr>
                    <p:blipFill>
                      <a:blip r:embed="rId5"/>
                      <a:stretch>
                        <a:fillRect/>
                      </a:stretch>
                    </p:blipFill>
                    <p:spPr>
                      <a:xfrm>
                        <a:off x="179512" y="2104714"/>
                        <a:ext cx="8784976" cy="4636654"/>
                      </a:xfrm>
                      <a:prstGeom prst="rect">
                        <a:avLst/>
                      </a:prstGeom>
                    </p:spPr>
                  </p:pic>
                </p:oleObj>
              </mc:Fallback>
            </mc:AlternateContent>
          </a:graphicData>
        </a:graphic>
      </p:graphicFrame>
      <p:sp>
        <p:nvSpPr>
          <p:cNvPr id="3" name="مربع نص 2"/>
          <p:cNvSpPr txBox="1"/>
          <p:nvPr/>
        </p:nvSpPr>
        <p:spPr>
          <a:xfrm>
            <a:off x="1403648" y="1630198"/>
            <a:ext cx="6120679" cy="461665"/>
          </a:xfrm>
          <a:prstGeom prst="rect">
            <a:avLst/>
          </a:prstGeom>
          <a:noFill/>
        </p:spPr>
        <p:txBody>
          <a:bodyPr wrap="square" rtlCol="0">
            <a:spAutoFit/>
          </a:bodyPr>
          <a:lstStyle/>
          <a:p>
            <a:pPr algn="ctr"/>
            <a:r>
              <a:rPr lang="ar-SY" sz="2400" b="1" dirty="0" smtClean="0"/>
              <a:t>محافظة حمص</a:t>
            </a:r>
            <a:endParaRPr lang="en-US" sz="2400" b="1" dirty="0"/>
          </a:p>
        </p:txBody>
      </p:sp>
    </p:spTree>
    <p:extLst>
      <p:ext uri="{BB962C8B-B14F-4D97-AF65-F5344CB8AC3E}">
        <p14:creationId xmlns:p14="http://schemas.microsoft.com/office/powerpoint/2010/main" val="1536548301"/>
      </p:ext>
    </p:extLst>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p:cNvSpPr txBox="1"/>
          <p:nvPr/>
        </p:nvSpPr>
        <p:spPr>
          <a:xfrm>
            <a:off x="357158" y="1643050"/>
            <a:ext cx="8429684" cy="461665"/>
          </a:xfrm>
          <a:prstGeom prst="rect">
            <a:avLst/>
          </a:prstGeom>
          <a:noFill/>
        </p:spPr>
        <p:txBody>
          <a:bodyPr wrap="square" rtlCol="1">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endParaRPr lang="ar-IQ" sz="2400" b="1" spc="50" dirty="0" smtClean="0">
              <a:ln w="11430"/>
              <a:solidFill>
                <a:srgbClr val="002060"/>
              </a:solidFill>
              <a:effectLst>
                <a:outerShdw blurRad="76200" dist="50800" dir="5400000" algn="tl" rotWithShape="0">
                  <a:srgbClr val="000000">
                    <a:alpha val="65000"/>
                  </a:srgbClr>
                </a:outerShdw>
              </a:effectLst>
              <a:latin typeface="Arial" pitchFamily="34" charset="0"/>
              <a:cs typeface="Simplified Arabic" pitchFamily="2" charset="-78"/>
            </a:endParaRPr>
          </a:p>
        </p:txBody>
      </p:sp>
      <p:pic>
        <p:nvPicPr>
          <p:cNvPr id="54" name="Picture 53" descr="Eagle2.jpg"/>
          <p:cNvPicPr>
            <a:picLocks noChangeAspect="1"/>
          </p:cNvPicPr>
          <p:nvPr/>
        </p:nvPicPr>
        <p:blipFill>
          <a:blip r:embed="rId3" cstate="print"/>
          <a:stretch>
            <a:fillRect/>
          </a:stretch>
        </p:blipFill>
        <p:spPr>
          <a:xfrm>
            <a:off x="3679025" y="24324"/>
            <a:ext cx="1428760" cy="1142984"/>
          </a:xfrm>
          <a:prstGeom prst="rect">
            <a:avLst/>
          </a:prstGeom>
        </p:spPr>
      </p:pic>
      <p:sp>
        <p:nvSpPr>
          <p:cNvPr id="8" name="Title 42"/>
          <p:cNvSpPr>
            <a:spLocks noGrp="1"/>
          </p:cNvSpPr>
          <p:nvPr>
            <p:ph type="title"/>
          </p:nvPr>
        </p:nvSpPr>
        <p:spPr>
          <a:xfrm>
            <a:off x="5041197" y="181141"/>
            <a:ext cx="4071934" cy="869950"/>
          </a:xfrm>
        </p:spPr>
        <p:txBody>
          <a:bodyPr>
            <a:normAutofit/>
          </a:bodyPr>
          <a:lstStyle/>
          <a:p>
            <a:pPr algn="ctr"/>
            <a:r>
              <a:rPr lang="ar-SA" sz="2400" b="1" dirty="0" smtClean="0">
                <a:latin typeface="Arial" pitchFamily="34" charset="0"/>
                <a:cs typeface="Arial" pitchFamily="34" charset="0"/>
              </a:rPr>
              <a:t>الجمهورية العربية السورية</a:t>
            </a:r>
            <a:r>
              <a:rPr lang="ar-SY" sz="2400" b="1" dirty="0" smtClean="0">
                <a:latin typeface="Arial" pitchFamily="34" charset="0"/>
                <a:cs typeface="Arial" pitchFamily="34" charset="0"/>
              </a:rPr>
              <a:t/>
            </a:r>
            <a:br>
              <a:rPr lang="ar-SY" sz="2400" b="1" dirty="0" smtClean="0">
                <a:latin typeface="Arial" pitchFamily="34" charset="0"/>
                <a:cs typeface="Arial" pitchFamily="34" charset="0"/>
              </a:rPr>
            </a:br>
            <a:r>
              <a:rPr lang="ar-SY" sz="2200" b="1" dirty="0" smtClean="0">
                <a:latin typeface="Arial" pitchFamily="34" charset="0"/>
                <a:cs typeface="Arial" pitchFamily="34" charset="0"/>
              </a:rPr>
              <a:t>وزارة الادارة المحلية والبيئة</a:t>
            </a:r>
            <a:endParaRPr lang="ar-SY" sz="2400" b="1" dirty="0">
              <a:solidFill>
                <a:srgbClr val="3333FF"/>
              </a:solidFill>
              <a:latin typeface="Arial" pitchFamily="34" charset="0"/>
              <a:cs typeface="Arial" pitchFamily="34" charset="0"/>
            </a:endParaRPr>
          </a:p>
        </p:txBody>
      </p:sp>
      <p:graphicFrame>
        <p:nvGraphicFramePr>
          <p:cNvPr id="2" name="كائن 1"/>
          <p:cNvGraphicFramePr>
            <a:graphicFrameLocks noChangeAspect="1"/>
          </p:cNvGraphicFramePr>
          <p:nvPr>
            <p:extLst>
              <p:ext uri="{D42A27DB-BD31-4B8C-83A1-F6EECF244321}">
                <p14:modId xmlns:p14="http://schemas.microsoft.com/office/powerpoint/2010/main" val="2904473483"/>
              </p:ext>
            </p:extLst>
          </p:nvPr>
        </p:nvGraphicFramePr>
        <p:xfrm>
          <a:off x="323528" y="1643050"/>
          <a:ext cx="8640960" cy="3298118"/>
        </p:xfrm>
        <a:graphic>
          <a:graphicData uri="http://schemas.openxmlformats.org/presentationml/2006/ole">
            <mc:AlternateContent xmlns:mc="http://schemas.openxmlformats.org/markup-compatibility/2006">
              <mc:Choice xmlns:v="urn:schemas-microsoft-com:vml" Requires="v">
                <p:oleObj spid="_x0000_s17422" name="مستند" r:id="rId4" imgW="10116083" imgH="4455816" progId="Word.Document.12">
                  <p:embed/>
                </p:oleObj>
              </mc:Choice>
              <mc:Fallback>
                <p:oleObj name="مستند" r:id="rId4" imgW="10116083" imgH="4455816" progId="Word.Document.12">
                  <p:embed/>
                  <p:pic>
                    <p:nvPicPr>
                      <p:cNvPr id="0" name=""/>
                      <p:cNvPicPr/>
                      <p:nvPr/>
                    </p:nvPicPr>
                    <p:blipFill>
                      <a:blip r:embed="rId5"/>
                      <a:stretch>
                        <a:fillRect/>
                      </a:stretch>
                    </p:blipFill>
                    <p:spPr>
                      <a:xfrm>
                        <a:off x="323528" y="1643050"/>
                        <a:ext cx="8640960" cy="3298118"/>
                      </a:xfrm>
                      <a:prstGeom prst="rect">
                        <a:avLst/>
                      </a:prstGeom>
                    </p:spPr>
                  </p:pic>
                </p:oleObj>
              </mc:Fallback>
            </mc:AlternateContent>
          </a:graphicData>
        </a:graphic>
      </p:graphicFrame>
      <p:graphicFrame>
        <p:nvGraphicFramePr>
          <p:cNvPr id="3" name="كائن 2"/>
          <p:cNvGraphicFramePr>
            <a:graphicFrameLocks noChangeAspect="1"/>
          </p:cNvGraphicFramePr>
          <p:nvPr>
            <p:extLst>
              <p:ext uri="{D42A27DB-BD31-4B8C-83A1-F6EECF244321}">
                <p14:modId xmlns:p14="http://schemas.microsoft.com/office/powerpoint/2010/main" val="1770847801"/>
              </p:ext>
            </p:extLst>
          </p:nvPr>
        </p:nvGraphicFramePr>
        <p:xfrm>
          <a:off x="357158" y="4941168"/>
          <a:ext cx="8640960" cy="1728192"/>
        </p:xfrm>
        <a:graphic>
          <a:graphicData uri="http://schemas.openxmlformats.org/presentationml/2006/ole">
            <mc:AlternateContent xmlns:mc="http://schemas.openxmlformats.org/markup-compatibility/2006">
              <mc:Choice xmlns:v="urn:schemas-microsoft-com:vml" Requires="v">
                <p:oleObj spid="_x0000_s17423" name="مستند" r:id="rId6" imgW="10116083" imgH="2074439" progId="Word.Document.12">
                  <p:embed/>
                </p:oleObj>
              </mc:Choice>
              <mc:Fallback>
                <p:oleObj name="مستند" r:id="rId6" imgW="10116083" imgH="2074439" progId="Word.Document.12">
                  <p:embed/>
                  <p:pic>
                    <p:nvPicPr>
                      <p:cNvPr id="0" name=""/>
                      <p:cNvPicPr/>
                      <p:nvPr/>
                    </p:nvPicPr>
                    <p:blipFill>
                      <a:blip r:embed="rId7"/>
                      <a:stretch>
                        <a:fillRect/>
                      </a:stretch>
                    </p:blipFill>
                    <p:spPr>
                      <a:xfrm>
                        <a:off x="357158" y="4941168"/>
                        <a:ext cx="8640960" cy="1728192"/>
                      </a:xfrm>
                      <a:prstGeom prst="rect">
                        <a:avLst/>
                      </a:prstGeom>
                    </p:spPr>
                  </p:pic>
                </p:oleObj>
              </mc:Fallback>
            </mc:AlternateContent>
          </a:graphicData>
        </a:graphic>
      </p:graphicFrame>
    </p:spTree>
    <p:extLst>
      <p:ext uri="{BB962C8B-B14F-4D97-AF65-F5344CB8AC3E}">
        <p14:creationId xmlns:p14="http://schemas.microsoft.com/office/powerpoint/2010/main" val="1536548301"/>
      </p:ext>
    </p:extLst>
  </p:cSld>
  <p:clrMapOvr>
    <a:masterClrMapping/>
  </p:clrMapOvr>
  <p:transition>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p:cNvSpPr txBox="1"/>
          <p:nvPr/>
        </p:nvSpPr>
        <p:spPr>
          <a:xfrm>
            <a:off x="357158" y="1643050"/>
            <a:ext cx="8429684" cy="461665"/>
          </a:xfrm>
          <a:prstGeom prst="rect">
            <a:avLst/>
          </a:prstGeom>
          <a:noFill/>
        </p:spPr>
        <p:txBody>
          <a:bodyPr wrap="square" rtlCol="1">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endParaRPr lang="ar-IQ" sz="2400" b="1" spc="50" dirty="0" smtClean="0">
              <a:ln w="11430"/>
              <a:solidFill>
                <a:srgbClr val="002060"/>
              </a:solidFill>
              <a:effectLst>
                <a:outerShdw blurRad="76200" dist="50800" dir="5400000" algn="tl" rotWithShape="0">
                  <a:srgbClr val="000000">
                    <a:alpha val="65000"/>
                  </a:srgbClr>
                </a:outerShdw>
              </a:effectLst>
              <a:latin typeface="Arial" pitchFamily="34" charset="0"/>
              <a:cs typeface="Simplified Arabic" pitchFamily="2" charset="-78"/>
            </a:endParaRPr>
          </a:p>
        </p:txBody>
      </p:sp>
      <p:pic>
        <p:nvPicPr>
          <p:cNvPr id="54" name="Picture 53" descr="Eagle2.jpg"/>
          <p:cNvPicPr>
            <a:picLocks noChangeAspect="1"/>
          </p:cNvPicPr>
          <p:nvPr/>
        </p:nvPicPr>
        <p:blipFill>
          <a:blip r:embed="rId2" cstate="print"/>
          <a:stretch>
            <a:fillRect/>
          </a:stretch>
        </p:blipFill>
        <p:spPr>
          <a:xfrm>
            <a:off x="3679025" y="24324"/>
            <a:ext cx="1428760" cy="1142984"/>
          </a:xfrm>
          <a:prstGeom prst="rect">
            <a:avLst/>
          </a:prstGeom>
        </p:spPr>
      </p:pic>
      <p:sp>
        <p:nvSpPr>
          <p:cNvPr id="8" name="Title 42"/>
          <p:cNvSpPr>
            <a:spLocks noGrp="1"/>
          </p:cNvSpPr>
          <p:nvPr>
            <p:ph type="title"/>
          </p:nvPr>
        </p:nvSpPr>
        <p:spPr>
          <a:xfrm>
            <a:off x="5041197" y="181141"/>
            <a:ext cx="4071934" cy="869950"/>
          </a:xfrm>
        </p:spPr>
        <p:txBody>
          <a:bodyPr>
            <a:normAutofit/>
          </a:bodyPr>
          <a:lstStyle/>
          <a:p>
            <a:pPr algn="ctr"/>
            <a:r>
              <a:rPr lang="ar-SA" sz="2400" b="1" dirty="0" smtClean="0">
                <a:latin typeface="Arial" pitchFamily="34" charset="0"/>
                <a:cs typeface="Arial" pitchFamily="34" charset="0"/>
              </a:rPr>
              <a:t>الجمهورية العربية السورية</a:t>
            </a:r>
            <a:r>
              <a:rPr lang="ar-SY" sz="2400" b="1" dirty="0" smtClean="0">
                <a:latin typeface="Arial" pitchFamily="34" charset="0"/>
                <a:cs typeface="Arial" pitchFamily="34" charset="0"/>
              </a:rPr>
              <a:t/>
            </a:r>
            <a:br>
              <a:rPr lang="ar-SY" sz="2400" b="1" dirty="0" smtClean="0">
                <a:latin typeface="Arial" pitchFamily="34" charset="0"/>
                <a:cs typeface="Arial" pitchFamily="34" charset="0"/>
              </a:rPr>
            </a:br>
            <a:r>
              <a:rPr lang="ar-SY" sz="2200" b="1" dirty="0" smtClean="0">
                <a:latin typeface="Arial" pitchFamily="34" charset="0"/>
                <a:cs typeface="Arial" pitchFamily="34" charset="0"/>
              </a:rPr>
              <a:t>وزارة الادارة المحلية والبيئة</a:t>
            </a:r>
            <a:endParaRPr lang="ar-SY" sz="2400" b="1" dirty="0">
              <a:solidFill>
                <a:srgbClr val="3333FF"/>
              </a:solidFill>
              <a:latin typeface="Arial" pitchFamily="34" charset="0"/>
              <a:cs typeface="Arial" pitchFamily="34" charset="0"/>
            </a:endParaRPr>
          </a:p>
        </p:txBody>
      </p:sp>
      <p:pic>
        <p:nvPicPr>
          <p:cNvPr id="1843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643050"/>
            <a:ext cx="9108504" cy="5170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6548301"/>
      </p:ext>
    </p:extLst>
  </p:cSld>
  <p:clrMapOvr>
    <a:masterClrMapping/>
  </p:clrMapOvr>
  <p:transition>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p:cNvSpPr txBox="1"/>
          <p:nvPr/>
        </p:nvSpPr>
        <p:spPr>
          <a:xfrm>
            <a:off x="357158" y="1643050"/>
            <a:ext cx="8429684" cy="461665"/>
          </a:xfrm>
          <a:prstGeom prst="rect">
            <a:avLst/>
          </a:prstGeom>
          <a:noFill/>
        </p:spPr>
        <p:txBody>
          <a:bodyPr wrap="square" rtlCol="1">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endParaRPr lang="ar-IQ" sz="2400" b="1" spc="50" dirty="0" smtClean="0">
              <a:ln w="11430"/>
              <a:solidFill>
                <a:srgbClr val="002060"/>
              </a:solidFill>
              <a:effectLst>
                <a:outerShdw blurRad="76200" dist="50800" dir="5400000" algn="tl" rotWithShape="0">
                  <a:srgbClr val="000000">
                    <a:alpha val="65000"/>
                  </a:srgbClr>
                </a:outerShdw>
              </a:effectLst>
              <a:latin typeface="Arial" pitchFamily="34" charset="0"/>
              <a:cs typeface="Simplified Arabic" pitchFamily="2" charset="-78"/>
            </a:endParaRPr>
          </a:p>
        </p:txBody>
      </p:sp>
      <p:pic>
        <p:nvPicPr>
          <p:cNvPr id="54" name="Picture 53" descr="Eagle2.jpg"/>
          <p:cNvPicPr>
            <a:picLocks noChangeAspect="1"/>
          </p:cNvPicPr>
          <p:nvPr/>
        </p:nvPicPr>
        <p:blipFill>
          <a:blip r:embed="rId3" cstate="print"/>
          <a:stretch>
            <a:fillRect/>
          </a:stretch>
        </p:blipFill>
        <p:spPr>
          <a:xfrm>
            <a:off x="3679025" y="24324"/>
            <a:ext cx="1428760" cy="1142984"/>
          </a:xfrm>
          <a:prstGeom prst="rect">
            <a:avLst/>
          </a:prstGeom>
        </p:spPr>
      </p:pic>
      <p:sp>
        <p:nvSpPr>
          <p:cNvPr id="8" name="Title 42"/>
          <p:cNvSpPr>
            <a:spLocks noGrp="1"/>
          </p:cNvSpPr>
          <p:nvPr>
            <p:ph type="title"/>
          </p:nvPr>
        </p:nvSpPr>
        <p:spPr>
          <a:xfrm>
            <a:off x="5041197" y="181141"/>
            <a:ext cx="4071934" cy="869950"/>
          </a:xfrm>
        </p:spPr>
        <p:txBody>
          <a:bodyPr>
            <a:normAutofit/>
          </a:bodyPr>
          <a:lstStyle/>
          <a:p>
            <a:pPr algn="ctr"/>
            <a:r>
              <a:rPr lang="ar-SA" sz="2400" b="1" dirty="0" smtClean="0">
                <a:latin typeface="Arial" pitchFamily="34" charset="0"/>
                <a:cs typeface="Arial" pitchFamily="34" charset="0"/>
              </a:rPr>
              <a:t>الجمهورية العربية السورية</a:t>
            </a:r>
            <a:r>
              <a:rPr lang="ar-SY" sz="2400" b="1" dirty="0" smtClean="0">
                <a:latin typeface="Arial" pitchFamily="34" charset="0"/>
                <a:cs typeface="Arial" pitchFamily="34" charset="0"/>
              </a:rPr>
              <a:t/>
            </a:r>
            <a:br>
              <a:rPr lang="ar-SY" sz="2400" b="1" dirty="0" smtClean="0">
                <a:latin typeface="Arial" pitchFamily="34" charset="0"/>
                <a:cs typeface="Arial" pitchFamily="34" charset="0"/>
              </a:rPr>
            </a:br>
            <a:r>
              <a:rPr lang="ar-SY" sz="2200" b="1" dirty="0" smtClean="0">
                <a:latin typeface="Arial" pitchFamily="34" charset="0"/>
                <a:cs typeface="Arial" pitchFamily="34" charset="0"/>
              </a:rPr>
              <a:t>وزارة الادارة المحلية والبيئة</a:t>
            </a:r>
            <a:endParaRPr lang="ar-SY" sz="2400" b="1" dirty="0">
              <a:solidFill>
                <a:srgbClr val="3333FF"/>
              </a:solidFill>
              <a:latin typeface="Arial" pitchFamily="34" charset="0"/>
              <a:cs typeface="Arial" pitchFamily="34" charset="0"/>
            </a:endParaRPr>
          </a:p>
        </p:txBody>
      </p:sp>
      <p:graphicFrame>
        <p:nvGraphicFramePr>
          <p:cNvPr id="2" name="كائن 1"/>
          <p:cNvGraphicFramePr>
            <a:graphicFrameLocks noChangeAspect="1"/>
          </p:cNvGraphicFramePr>
          <p:nvPr>
            <p:extLst>
              <p:ext uri="{D42A27DB-BD31-4B8C-83A1-F6EECF244321}">
                <p14:modId xmlns:p14="http://schemas.microsoft.com/office/powerpoint/2010/main" val="901587815"/>
              </p:ext>
            </p:extLst>
          </p:nvPr>
        </p:nvGraphicFramePr>
        <p:xfrm>
          <a:off x="0" y="1681163"/>
          <a:ext cx="8964488" cy="4988197"/>
        </p:xfrm>
        <a:graphic>
          <a:graphicData uri="http://schemas.openxmlformats.org/presentationml/2006/ole">
            <mc:AlternateContent xmlns:mc="http://schemas.openxmlformats.org/markup-compatibility/2006">
              <mc:Choice xmlns:v="urn:schemas-microsoft-com:vml" Requires="v">
                <p:oleObj spid="_x0000_s19460" name="مستند" r:id="rId4" imgW="10351500" imgH="5932572" progId="Word.Document.12">
                  <p:embed/>
                </p:oleObj>
              </mc:Choice>
              <mc:Fallback>
                <p:oleObj name="مستند" r:id="rId4" imgW="10351500" imgH="5932572" progId="Word.Document.12">
                  <p:embed/>
                  <p:pic>
                    <p:nvPicPr>
                      <p:cNvPr id="0" name=""/>
                      <p:cNvPicPr/>
                      <p:nvPr/>
                    </p:nvPicPr>
                    <p:blipFill>
                      <a:blip r:embed="rId5"/>
                      <a:stretch>
                        <a:fillRect/>
                      </a:stretch>
                    </p:blipFill>
                    <p:spPr>
                      <a:xfrm>
                        <a:off x="0" y="1681163"/>
                        <a:ext cx="8964488" cy="4988197"/>
                      </a:xfrm>
                      <a:prstGeom prst="rect">
                        <a:avLst/>
                      </a:prstGeom>
                    </p:spPr>
                  </p:pic>
                </p:oleObj>
              </mc:Fallback>
            </mc:AlternateContent>
          </a:graphicData>
        </a:graphic>
      </p:graphicFrame>
    </p:spTree>
    <p:extLst>
      <p:ext uri="{BB962C8B-B14F-4D97-AF65-F5344CB8AC3E}">
        <p14:creationId xmlns:p14="http://schemas.microsoft.com/office/powerpoint/2010/main" val="1536548301"/>
      </p:ext>
    </p:extLst>
  </p:cSld>
  <p:clrMapOvr>
    <a:masterClrMapping/>
  </p:clrMapOvr>
  <p:transition>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Picture 53" descr="Eagle2.jpg"/>
          <p:cNvPicPr>
            <a:picLocks noChangeAspect="1"/>
          </p:cNvPicPr>
          <p:nvPr/>
        </p:nvPicPr>
        <p:blipFill>
          <a:blip r:embed="rId3" cstate="print"/>
          <a:stretch>
            <a:fillRect/>
          </a:stretch>
        </p:blipFill>
        <p:spPr>
          <a:xfrm>
            <a:off x="3679025" y="24324"/>
            <a:ext cx="1428760" cy="1142984"/>
          </a:xfrm>
          <a:prstGeom prst="rect">
            <a:avLst/>
          </a:prstGeom>
        </p:spPr>
      </p:pic>
      <p:sp>
        <p:nvSpPr>
          <p:cNvPr id="8" name="Title 42"/>
          <p:cNvSpPr>
            <a:spLocks noGrp="1"/>
          </p:cNvSpPr>
          <p:nvPr>
            <p:ph type="title"/>
          </p:nvPr>
        </p:nvSpPr>
        <p:spPr>
          <a:xfrm>
            <a:off x="5041197" y="181141"/>
            <a:ext cx="4071934" cy="869950"/>
          </a:xfrm>
        </p:spPr>
        <p:txBody>
          <a:bodyPr>
            <a:normAutofit/>
          </a:bodyPr>
          <a:lstStyle/>
          <a:p>
            <a:pPr algn="ctr"/>
            <a:r>
              <a:rPr lang="ar-SA" sz="2400" b="1" dirty="0" smtClean="0">
                <a:latin typeface="Arial" pitchFamily="34" charset="0"/>
                <a:cs typeface="Arial" pitchFamily="34" charset="0"/>
              </a:rPr>
              <a:t>الجمهورية العربية السورية</a:t>
            </a:r>
            <a:r>
              <a:rPr lang="ar-SY" sz="2400" b="1" dirty="0" smtClean="0">
                <a:latin typeface="Arial" pitchFamily="34" charset="0"/>
                <a:cs typeface="Arial" pitchFamily="34" charset="0"/>
              </a:rPr>
              <a:t/>
            </a:r>
            <a:br>
              <a:rPr lang="ar-SY" sz="2400" b="1" dirty="0" smtClean="0">
                <a:latin typeface="Arial" pitchFamily="34" charset="0"/>
                <a:cs typeface="Arial" pitchFamily="34" charset="0"/>
              </a:rPr>
            </a:br>
            <a:r>
              <a:rPr lang="ar-SY" sz="2200" b="1" dirty="0" smtClean="0">
                <a:latin typeface="Arial" pitchFamily="34" charset="0"/>
                <a:cs typeface="Arial" pitchFamily="34" charset="0"/>
              </a:rPr>
              <a:t>وزارة الادارة المحلية والبيئة</a:t>
            </a:r>
            <a:endParaRPr lang="ar-SY" sz="2400" b="1" dirty="0">
              <a:solidFill>
                <a:srgbClr val="3333FF"/>
              </a:solidFill>
              <a:latin typeface="Arial" pitchFamily="34" charset="0"/>
              <a:cs typeface="Arial" pitchFamily="34" charset="0"/>
            </a:endParaRPr>
          </a:p>
        </p:txBody>
      </p:sp>
      <p:graphicFrame>
        <p:nvGraphicFramePr>
          <p:cNvPr id="3" name="كائن 2"/>
          <p:cNvGraphicFramePr>
            <a:graphicFrameLocks noChangeAspect="1"/>
          </p:cNvGraphicFramePr>
          <p:nvPr>
            <p:extLst>
              <p:ext uri="{D42A27DB-BD31-4B8C-83A1-F6EECF244321}">
                <p14:modId xmlns:p14="http://schemas.microsoft.com/office/powerpoint/2010/main" val="1696862399"/>
              </p:ext>
            </p:extLst>
          </p:nvPr>
        </p:nvGraphicFramePr>
        <p:xfrm>
          <a:off x="107504" y="1556792"/>
          <a:ext cx="8856984" cy="5040559"/>
        </p:xfrm>
        <a:graphic>
          <a:graphicData uri="http://schemas.openxmlformats.org/presentationml/2006/ole">
            <mc:AlternateContent xmlns:mc="http://schemas.openxmlformats.org/markup-compatibility/2006">
              <mc:Choice xmlns:v="urn:schemas-microsoft-com:vml" Requires="v">
                <p:oleObj spid="_x0000_s2078" name="مستند" r:id="rId4" imgW="9768185" imgH="5239893" progId="Word.Document.12">
                  <p:embed/>
                </p:oleObj>
              </mc:Choice>
              <mc:Fallback>
                <p:oleObj name="مستند" r:id="rId4" imgW="9768185" imgH="5239893" progId="Word.Document.12">
                  <p:embed/>
                  <p:pic>
                    <p:nvPicPr>
                      <p:cNvPr id="0" name=""/>
                      <p:cNvPicPr/>
                      <p:nvPr/>
                    </p:nvPicPr>
                    <p:blipFill>
                      <a:blip r:embed="rId5"/>
                      <a:stretch>
                        <a:fillRect/>
                      </a:stretch>
                    </p:blipFill>
                    <p:spPr>
                      <a:xfrm>
                        <a:off x="107504" y="1556792"/>
                        <a:ext cx="8856984" cy="5040559"/>
                      </a:xfrm>
                      <a:prstGeom prst="rect">
                        <a:avLst/>
                      </a:prstGeom>
                    </p:spPr>
                  </p:pic>
                </p:oleObj>
              </mc:Fallback>
            </mc:AlternateContent>
          </a:graphicData>
        </a:graphic>
      </p:graphicFrame>
    </p:spTree>
    <p:extLst>
      <p:ext uri="{BB962C8B-B14F-4D97-AF65-F5344CB8AC3E}">
        <p14:creationId xmlns:p14="http://schemas.microsoft.com/office/powerpoint/2010/main" val="71916219"/>
      </p:ext>
    </p:extLst>
  </p:cSld>
  <p:clrMapOvr>
    <a:masterClrMapping/>
  </p:clrMapOvr>
  <p:transition>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p:cNvSpPr txBox="1"/>
          <p:nvPr/>
        </p:nvSpPr>
        <p:spPr>
          <a:xfrm>
            <a:off x="357158" y="1643050"/>
            <a:ext cx="8429684" cy="461665"/>
          </a:xfrm>
          <a:prstGeom prst="rect">
            <a:avLst/>
          </a:prstGeom>
          <a:noFill/>
        </p:spPr>
        <p:txBody>
          <a:bodyPr wrap="square" rtlCol="1">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endParaRPr lang="ar-IQ" sz="2400" b="1" spc="50" dirty="0" smtClean="0">
              <a:ln w="11430"/>
              <a:solidFill>
                <a:srgbClr val="002060"/>
              </a:solidFill>
              <a:effectLst>
                <a:outerShdw blurRad="76200" dist="50800" dir="5400000" algn="tl" rotWithShape="0">
                  <a:srgbClr val="000000">
                    <a:alpha val="65000"/>
                  </a:srgbClr>
                </a:outerShdw>
              </a:effectLst>
              <a:latin typeface="Arial" pitchFamily="34" charset="0"/>
              <a:cs typeface="Simplified Arabic" pitchFamily="2" charset="-78"/>
            </a:endParaRPr>
          </a:p>
        </p:txBody>
      </p:sp>
      <p:pic>
        <p:nvPicPr>
          <p:cNvPr id="54" name="Picture 53" descr="Eagle2.jpg"/>
          <p:cNvPicPr>
            <a:picLocks noChangeAspect="1"/>
          </p:cNvPicPr>
          <p:nvPr/>
        </p:nvPicPr>
        <p:blipFill>
          <a:blip r:embed="rId3" cstate="print"/>
          <a:stretch>
            <a:fillRect/>
          </a:stretch>
        </p:blipFill>
        <p:spPr>
          <a:xfrm>
            <a:off x="3679025" y="24324"/>
            <a:ext cx="1428760" cy="1142984"/>
          </a:xfrm>
          <a:prstGeom prst="rect">
            <a:avLst/>
          </a:prstGeom>
        </p:spPr>
      </p:pic>
      <p:sp>
        <p:nvSpPr>
          <p:cNvPr id="8" name="Title 42"/>
          <p:cNvSpPr>
            <a:spLocks noGrp="1"/>
          </p:cNvSpPr>
          <p:nvPr>
            <p:ph type="title"/>
          </p:nvPr>
        </p:nvSpPr>
        <p:spPr>
          <a:xfrm>
            <a:off x="5041197" y="181141"/>
            <a:ext cx="4071934" cy="869950"/>
          </a:xfrm>
        </p:spPr>
        <p:txBody>
          <a:bodyPr>
            <a:normAutofit/>
          </a:bodyPr>
          <a:lstStyle/>
          <a:p>
            <a:pPr algn="ctr"/>
            <a:r>
              <a:rPr lang="ar-SA" sz="2400" b="1" dirty="0" smtClean="0">
                <a:latin typeface="Arial" pitchFamily="34" charset="0"/>
                <a:cs typeface="Arial" pitchFamily="34" charset="0"/>
              </a:rPr>
              <a:t>الجمهورية العربية السورية</a:t>
            </a:r>
            <a:r>
              <a:rPr lang="ar-SY" sz="2400" b="1" dirty="0" smtClean="0">
                <a:latin typeface="Arial" pitchFamily="34" charset="0"/>
                <a:cs typeface="Arial" pitchFamily="34" charset="0"/>
              </a:rPr>
              <a:t/>
            </a:r>
            <a:br>
              <a:rPr lang="ar-SY" sz="2400" b="1" dirty="0" smtClean="0">
                <a:latin typeface="Arial" pitchFamily="34" charset="0"/>
                <a:cs typeface="Arial" pitchFamily="34" charset="0"/>
              </a:rPr>
            </a:br>
            <a:r>
              <a:rPr lang="ar-SY" sz="2200" b="1" dirty="0" smtClean="0">
                <a:latin typeface="Arial" pitchFamily="34" charset="0"/>
                <a:cs typeface="Arial" pitchFamily="34" charset="0"/>
              </a:rPr>
              <a:t>وزارة الادارة المحلية والبيئة</a:t>
            </a:r>
            <a:endParaRPr lang="ar-SY" sz="2400" b="1" dirty="0">
              <a:solidFill>
                <a:srgbClr val="3333FF"/>
              </a:solidFill>
              <a:latin typeface="Arial" pitchFamily="34" charset="0"/>
              <a:cs typeface="Arial" pitchFamily="34" charset="0"/>
            </a:endParaRPr>
          </a:p>
        </p:txBody>
      </p:sp>
      <p:graphicFrame>
        <p:nvGraphicFramePr>
          <p:cNvPr id="2" name="كائن 1"/>
          <p:cNvGraphicFramePr>
            <a:graphicFrameLocks noChangeAspect="1"/>
          </p:cNvGraphicFramePr>
          <p:nvPr>
            <p:extLst>
              <p:ext uri="{D42A27DB-BD31-4B8C-83A1-F6EECF244321}">
                <p14:modId xmlns:p14="http://schemas.microsoft.com/office/powerpoint/2010/main" val="1608464890"/>
              </p:ext>
            </p:extLst>
          </p:nvPr>
        </p:nvGraphicFramePr>
        <p:xfrm>
          <a:off x="179512" y="1643050"/>
          <a:ext cx="8856984" cy="5026310"/>
        </p:xfrm>
        <a:graphic>
          <a:graphicData uri="http://schemas.openxmlformats.org/presentationml/2006/ole">
            <mc:AlternateContent xmlns:mc="http://schemas.openxmlformats.org/markup-compatibility/2006">
              <mc:Choice xmlns:v="urn:schemas-microsoft-com:vml" Requires="v">
                <p:oleObj spid="_x0000_s3100" name="مستند" r:id="rId4" imgW="9768185" imgH="5431324" progId="Word.Document.12">
                  <p:embed/>
                </p:oleObj>
              </mc:Choice>
              <mc:Fallback>
                <p:oleObj name="مستند" r:id="rId4" imgW="9768185" imgH="5431324" progId="Word.Document.12">
                  <p:embed/>
                  <p:pic>
                    <p:nvPicPr>
                      <p:cNvPr id="0" name=""/>
                      <p:cNvPicPr/>
                      <p:nvPr/>
                    </p:nvPicPr>
                    <p:blipFill>
                      <a:blip r:embed="rId5"/>
                      <a:stretch>
                        <a:fillRect/>
                      </a:stretch>
                    </p:blipFill>
                    <p:spPr>
                      <a:xfrm>
                        <a:off x="179512" y="1643050"/>
                        <a:ext cx="8856984" cy="5026310"/>
                      </a:xfrm>
                      <a:prstGeom prst="rect">
                        <a:avLst/>
                      </a:prstGeom>
                    </p:spPr>
                  </p:pic>
                </p:oleObj>
              </mc:Fallback>
            </mc:AlternateContent>
          </a:graphicData>
        </a:graphic>
      </p:graphicFrame>
    </p:spTree>
    <p:extLst>
      <p:ext uri="{BB962C8B-B14F-4D97-AF65-F5344CB8AC3E}">
        <p14:creationId xmlns:p14="http://schemas.microsoft.com/office/powerpoint/2010/main" val="2614037096"/>
      </p:ext>
    </p:extLst>
  </p:cSld>
  <p:clrMapOvr>
    <a:masterClrMapping/>
  </p:clrMapOvr>
  <p:transition>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p:cNvSpPr txBox="1"/>
          <p:nvPr/>
        </p:nvSpPr>
        <p:spPr>
          <a:xfrm>
            <a:off x="357158" y="1643050"/>
            <a:ext cx="8429684" cy="461665"/>
          </a:xfrm>
          <a:prstGeom prst="rect">
            <a:avLst/>
          </a:prstGeom>
          <a:noFill/>
        </p:spPr>
        <p:txBody>
          <a:bodyPr wrap="square" rtlCol="1">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endParaRPr lang="ar-IQ" sz="2400" b="1" spc="50" dirty="0" smtClean="0">
              <a:ln w="11430"/>
              <a:solidFill>
                <a:srgbClr val="002060"/>
              </a:solidFill>
              <a:effectLst>
                <a:outerShdw blurRad="76200" dist="50800" dir="5400000" algn="tl" rotWithShape="0">
                  <a:srgbClr val="000000">
                    <a:alpha val="65000"/>
                  </a:srgbClr>
                </a:outerShdw>
              </a:effectLst>
              <a:latin typeface="Arial" pitchFamily="34" charset="0"/>
              <a:cs typeface="Simplified Arabic" pitchFamily="2" charset="-78"/>
            </a:endParaRPr>
          </a:p>
        </p:txBody>
      </p:sp>
      <p:pic>
        <p:nvPicPr>
          <p:cNvPr id="54" name="Picture 53" descr="Eagle2.jpg"/>
          <p:cNvPicPr>
            <a:picLocks noChangeAspect="1"/>
          </p:cNvPicPr>
          <p:nvPr/>
        </p:nvPicPr>
        <p:blipFill>
          <a:blip r:embed="rId3" cstate="print"/>
          <a:stretch>
            <a:fillRect/>
          </a:stretch>
        </p:blipFill>
        <p:spPr>
          <a:xfrm>
            <a:off x="3679025" y="24324"/>
            <a:ext cx="1428760" cy="1142984"/>
          </a:xfrm>
          <a:prstGeom prst="rect">
            <a:avLst/>
          </a:prstGeom>
        </p:spPr>
      </p:pic>
      <p:sp>
        <p:nvSpPr>
          <p:cNvPr id="8" name="Title 42"/>
          <p:cNvSpPr>
            <a:spLocks noGrp="1"/>
          </p:cNvSpPr>
          <p:nvPr>
            <p:ph type="title"/>
          </p:nvPr>
        </p:nvSpPr>
        <p:spPr>
          <a:xfrm>
            <a:off x="5041197" y="181141"/>
            <a:ext cx="4071934" cy="869950"/>
          </a:xfrm>
        </p:spPr>
        <p:txBody>
          <a:bodyPr>
            <a:normAutofit/>
          </a:bodyPr>
          <a:lstStyle/>
          <a:p>
            <a:pPr algn="ctr"/>
            <a:r>
              <a:rPr lang="ar-SA" sz="2400" b="1" dirty="0" smtClean="0">
                <a:latin typeface="Arial" pitchFamily="34" charset="0"/>
                <a:cs typeface="Arial" pitchFamily="34" charset="0"/>
              </a:rPr>
              <a:t>الجمهورية العربية السورية</a:t>
            </a:r>
            <a:r>
              <a:rPr lang="ar-SY" sz="2400" b="1" dirty="0" smtClean="0">
                <a:latin typeface="Arial" pitchFamily="34" charset="0"/>
                <a:cs typeface="Arial" pitchFamily="34" charset="0"/>
              </a:rPr>
              <a:t/>
            </a:r>
            <a:br>
              <a:rPr lang="ar-SY" sz="2400" b="1" dirty="0" smtClean="0">
                <a:latin typeface="Arial" pitchFamily="34" charset="0"/>
                <a:cs typeface="Arial" pitchFamily="34" charset="0"/>
              </a:rPr>
            </a:br>
            <a:r>
              <a:rPr lang="ar-SY" sz="2200" b="1" dirty="0" smtClean="0">
                <a:latin typeface="Arial" pitchFamily="34" charset="0"/>
                <a:cs typeface="Arial" pitchFamily="34" charset="0"/>
              </a:rPr>
              <a:t>وزارة الادارة المحلية والبيئة</a:t>
            </a:r>
            <a:endParaRPr lang="ar-SY" sz="2400" b="1" dirty="0">
              <a:solidFill>
                <a:srgbClr val="3333FF"/>
              </a:solidFill>
              <a:latin typeface="Arial" pitchFamily="34" charset="0"/>
              <a:cs typeface="Arial" pitchFamily="34" charset="0"/>
            </a:endParaRPr>
          </a:p>
        </p:txBody>
      </p:sp>
      <p:graphicFrame>
        <p:nvGraphicFramePr>
          <p:cNvPr id="2" name="كائن 1"/>
          <p:cNvGraphicFramePr>
            <a:graphicFrameLocks noChangeAspect="1"/>
          </p:cNvGraphicFramePr>
          <p:nvPr>
            <p:extLst>
              <p:ext uri="{D42A27DB-BD31-4B8C-83A1-F6EECF244321}">
                <p14:modId xmlns:p14="http://schemas.microsoft.com/office/powerpoint/2010/main" val="3589266559"/>
              </p:ext>
            </p:extLst>
          </p:nvPr>
        </p:nvGraphicFramePr>
        <p:xfrm>
          <a:off x="0" y="1643050"/>
          <a:ext cx="8928992" cy="5214950"/>
        </p:xfrm>
        <a:graphic>
          <a:graphicData uri="http://schemas.openxmlformats.org/presentationml/2006/ole">
            <mc:AlternateContent xmlns:mc="http://schemas.openxmlformats.org/markup-compatibility/2006">
              <mc:Choice xmlns:v="urn:schemas-microsoft-com:vml" Requires="v">
                <p:oleObj spid="_x0000_s4123" name="مستند" r:id="rId4" imgW="9768185" imgH="5182320" progId="Word.Document.12">
                  <p:embed/>
                </p:oleObj>
              </mc:Choice>
              <mc:Fallback>
                <p:oleObj name="مستند" r:id="rId4" imgW="9768185" imgH="5182320" progId="Word.Document.12">
                  <p:embed/>
                  <p:pic>
                    <p:nvPicPr>
                      <p:cNvPr id="0" name=""/>
                      <p:cNvPicPr/>
                      <p:nvPr/>
                    </p:nvPicPr>
                    <p:blipFill>
                      <a:blip r:embed="rId5"/>
                      <a:stretch>
                        <a:fillRect/>
                      </a:stretch>
                    </p:blipFill>
                    <p:spPr>
                      <a:xfrm>
                        <a:off x="0" y="1643050"/>
                        <a:ext cx="8928992" cy="5214950"/>
                      </a:xfrm>
                      <a:prstGeom prst="rect">
                        <a:avLst/>
                      </a:prstGeom>
                    </p:spPr>
                  </p:pic>
                </p:oleObj>
              </mc:Fallback>
            </mc:AlternateContent>
          </a:graphicData>
        </a:graphic>
      </p:graphicFrame>
    </p:spTree>
    <p:extLst>
      <p:ext uri="{BB962C8B-B14F-4D97-AF65-F5344CB8AC3E}">
        <p14:creationId xmlns:p14="http://schemas.microsoft.com/office/powerpoint/2010/main" val="4127685932"/>
      </p:ext>
    </p:extLst>
  </p:cSld>
  <p:clrMapOvr>
    <a:masterClrMapping/>
  </p:clrMapOvr>
  <p:transition>
    <p:wipe dir="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Custom 3">
      <a:dk1>
        <a:sysClr val="windowText" lastClr="000000"/>
      </a:dk1>
      <a:lt1>
        <a:sysClr val="window" lastClr="FFFFFF"/>
      </a:lt1>
      <a:dk2>
        <a:srgbClr val="444D26"/>
      </a:dk2>
      <a:lt2>
        <a:srgbClr val="FEFAC9"/>
      </a:lt2>
      <a:accent1>
        <a:srgbClr val="A5B592"/>
      </a:accent1>
      <a:accent2>
        <a:srgbClr val="536142"/>
      </a:accent2>
      <a:accent3>
        <a:srgbClr val="E7BC29"/>
      </a:accent3>
      <a:accent4>
        <a:srgbClr val="D092A7"/>
      </a:accent4>
      <a:accent5>
        <a:srgbClr val="9C85C0"/>
      </a:accent5>
      <a:accent6>
        <a:srgbClr val="809EC2"/>
      </a:accent6>
      <a:hlink>
        <a:srgbClr val="000099"/>
      </a:hlink>
      <a:folHlink>
        <a:srgbClr val="7070FF"/>
      </a:folHlink>
    </a:clrScheme>
    <a:fontScheme name="Currency">
      <a:majorFont>
        <a:latin typeface="Constantia"/>
        <a:ea typeface=""/>
        <a:cs typeface=""/>
        <a:font script="Jpan" typeface="HGS明朝E"/>
        <a:font script="Hang" typeface="맑은 고딕"/>
        <a:font script="Hans" typeface="华文楷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S明朝E"/>
        <a:font script="Hang" typeface="맑은 고딕"/>
        <a:font script="Hans" typeface="华文楷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1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Median">
  <a:themeElements>
    <a:clrScheme name="Custom 3">
      <a:dk1>
        <a:sysClr val="windowText" lastClr="000000"/>
      </a:dk1>
      <a:lt1>
        <a:sysClr val="window" lastClr="FFFFFF"/>
      </a:lt1>
      <a:dk2>
        <a:srgbClr val="444D26"/>
      </a:dk2>
      <a:lt2>
        <a:srgbClr val="FEFAC9"/>
      </a:lt2>
      <a:accent1>
        <a:srgbClr val="A5B592"/>
      </a:accent1>
      <a:accent2>
        <a:srgbClr val="536142"/>
      </a:accent2>
      <a:accent3>
        <a:srgbClr val="E7BC29"/>
      </a:accent3>
      <a:accent4>
        <a:srgbClr val="D092A7"/>
      </a:accent4>
      <a:accent5>
        <a:srgbClr val="9C85C0"/>
      </a:accent5>
      <a:accent6>
        <a:srgbClr val="809EC2"/>
      </a:accent6>
      <a:hlink>
        <a:srgbClr val="000099"/>
      </a:hlink>
      <a:folHlink>
        <a:srgbClr val="7070FF"/>
      </a:folHlink>
    </a:clrScheme>
    <a:fontScheme name="Currency">
      <a:majorFont>
        <a:latin typeface="Constantia"/>
        <a:ea typeface=""/>
        <a:cs typeface=""/>
        <a:font script="Jpan" typeface="HGS明朝E"/>
        <a:font script="Hang" typeface="맑은 고딕"/>
        <a:font script="Hans" typeface="华文楷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S明朝E"/>
        <a:font script="Hang" typeface="맑은 고딕"/>
        <a:font script="Hans" typeface="华文楷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4.xml><?xml version="1.0" encoding="utf-8"?>
<a:theme xmlns:a="http://schemas.openxmlformats.org/drawingml/2006/main" name="2_Median">
  <a:themeElements>
    <a:clrScheme name="Custom 3">
      <a:dk1>
        <a:sysClr val="windowText" lastClr="000000"/>
      </a:dk1>
      <a:lt1>
        <a:sysClr val="window" lastClr="FFFFFF"/>
      </a:lt1>
      <a:dk2>
        <a:srgbClr val="444D26"/>
      </a:dk2>
      <a:lt2>
        <a:srgbClr val="FEFAC9"/>
      </a:lt2>
      <a:accent1>
        <a:srgbClr val="A5B592"/>
      </a:accent1>
      <a:accent2>
        <a:srgbClr val="536142"/>
      </a:accent2>
      <a:accent3>
        <a:srgbClr val="E7BC29"/>
      </a:accent3>
      <a:accent4>
        <a:srgbClr val="D092A7"/>
      </a:accent4>
      <a:accent5>
        <a:srgbClr val="9C85C0"/>
      </a:accent5>
      <a:accent6>
        <a:srgbClr val="809EC2"/>
      </a:accent6>
      <a:hlink>
        <a:srgbClr val="000099"/>
      </a:hlink>
      <a:folHlink>
        <a:srgbClr val="7070FF"/>
      </a:folHlink>
    </a:clrScheme>
    <a:fontScheme name="Currency">
      <a:majorFont>
        <a:latin typeface="Constantia"/>
        <a:ea typeface=""/>
        <a:cs typeface=""/>
        <a:font script="Jpan" typeface="HGS明朝E"/>
        <a:font script="Hang" typeface="맑은 고딕"/>
        <a:font script="Hans" typeface="华文楷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S明朝E"/>
        <a:font script="Hang" typeface="맑은 고딕"/>
        <a:font script="Hans" typeface="华文楷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5.xml><?xml version="1.0" encoding="utf-8"?>
<a:theme xmlns:a="http://schemas.openxmlformats.org/drawingml/2006/main" name="3_Median">
  <a:themeElements>
    <a:clrScheme name="Custom 3">
      <a:dk1>
        <a:sysClr val="windowText" lastClr="000000"/>
      </a:dk1>
      <a:lt1>
        <a:sysClr val="window" lastClr="FFFFFF"/>
      </a:lt1>
      <a:dk2>
        <a:srgbClr val="444D26"/>
      </a:dk2>
      <a:lt2>
        <a:srgbClr val="FEFAC9"/>
      </a:lt2>
      <a:accent1>
        <a:srgbClr val="A5B592"/>
      </a:accent1>
      <a:accent2>
        <a:srgbClr val="536142"/>
      </a:accent2>
      <a:accent3>
        <a:srgbClr val="E7BC29"/>
      </a:accent3>
      <a:accent4>
        <a:srgbClr val="D092A7"/>
      </a:accent4>
      <a:accent5>
        <a:srgbClr val="9C85C0"/>
      </a:accent5>
      <a:accent6>
        <a:srgbClr val="809EC2"/>
      </a:accent6>
      <a:hlink>
        <a:srgbClr val="000099"/>
      </a:hlink>
      <a:folHlink>
        <a:srgbClr val="7070FF"/>
      </a:folHlink>
    </a:clrScheme>
    <a:fontScheme name="Currency">
      <a:majorFont>
        <a:latin typeface="Constantia"/>
        <a:ea typeface=""/>
        <a:cs typeface=""/>
        <a:font script="Jpan" typeface="HGS明朝E"/>
        <a:font script="Hang" typeface="맑은 고딕"/>
        <a:font script="Hans" typeface="华文楷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S明朝E"/>
        <a:font script="Hang" typeface="맑은 고딕"/>
        <a:font script="Hans" typeface="华文楷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6.xml><?xml version="1.0" encoding="utf-8"?>
<a:theme xmlns:a="http://schemas.openxmlformats.org/drawingml/2006/main" name="4_Median">
  <a:themeElements>
    <a:clrScheme name="Custom 3">
      <a:dk1>
        <a:sysClr val="windowText" lastClr="000000"/>
      </a:dk1>
      <a:lt1>
        <a:sysClr val="window" lastClr="FFFFFF"/>
      </a:lt1>
      <a:dk2>
        <a:srgbClr val="444D26"/>
      </a:dk2>
      <a:lt2>
        <a:srgbClr val="FEFAC9"/>
      </a:lt2>
      <a:accent1>
        <a:srgbClr val="A5B592"/>
      </a:accent1>
      <a:accent2>
        <a:srgbClr val="536142"/>
      </a:accent2>
      <a:accent3>
        <a:srgbClr val="E7BC29"/>
      </a:accent3>
      <a:accent4>
        <a:srgbClr val="D092A7"/>
      </a:accent4>
      <a:accent5>
        <a:srgbClr val="9C85C0"/>
      </a:accent5>
      <a:accent6>
        <a:srgbClr val="809EC2"/>
      </a:accent6>
      <a:hlink>
        <a:srgbClr val="000099"/>
      </a:hlink>
      <a:folHlink>
        <a:srgbClr val="7070FF"/>
      </a:folHlink>
    </a:clrScheme>
    <a:fontScheme name="Currency">
      <a:majorFont>
        <a:latin typeface="Constantia"/>
        <a:ea typeface=""/>
        <a:cs typeface=""/>
        <a:font script="Jpan" typeface="HGS明朝E"/>
        <a:font script="Hang" typeface="맑은 고딕"/>
        <a:font script="Hans" typeface="华文楷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S明朝E"/>
        <a:font script="Hang" typeface="맑은 고딕"/>
        <a:font script="Hans" typeface="华文楷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8611</TotalTime>
  <Words>300</Words>
  <Application>Microsoft Office PowerPoint</Application>
  <PresentationFormat>عرض على الشاشة (3:4)‏</PresentationFormat>
  <Paragraphs>44</Paragraphs>
  <Slides>22</Slides>
  <Notes>0</Notes>
  <HiddenSlides>0</HiddenSlides>
  <MMClips>0</MMClips>
  <ScaleCrop>false</ScaleCrop>
  <HeadingPairs>
    <vt:vector size="6" baseType="variant">
      <vt:variant>
        <vt:lpstr>نسق</vt:lpstr>
      </vt:variant>
      <vt:variant>
        <vt:i4>6</vt:i4>
      </vt:variant>
      <vt:variant>
        <vt:lpstr>خوادم OLE مضمنة</vt:lpstr>
      </vt:variant>
      <vt:variant>
        <vt:i4>1</vt:i4>
      </vt:variant>
      <vt:variant>
        <vt:lpstr>عناوين الشرائح</vt:lpstr>
      </vt:variant>
      <vt:variant>
        <vt:i4>22</vt:i4>
      </vt:variant>
    </vt:vector>
  </HeadingPairs>
  <TitlesOfParts>
    <vt:vector size="29" baseType="lpstr">
      <vt:lpstr>Median</vt:lpstr>
      <vt:lpstr>1_سمة Office</vt:lpstr>
      <vt:lpstr>1_Median</vt:lpstr>
      <vt:lpstr>2_Median</vt:lpstr>
      <vt:lpstr>3_Median</vt:lpstr>
      <vt:lpstr>4_Median</vt:lpstr>
      <vt:lpstr>Microsoft Word Document</vt:lpstr>
      <vt:lpstr>الجمهورية العربية السورية وزارة الادارة المحلية والبيئة</vt:lpstr>
      <vt:lpstr>عرض تقديمي في PowerPoint</vt:lpstr>
      <vt:lpstr>الجمهورية العربية السورية وزارة الادارة المحلية والبيئة</vt:lpstr>
      <vt:lpstr>الجمهورية العربية السورية وزارة الادارة المحلية والبيئة</vt:lpstr>
      <vt:lpstr>الجمهورية العربية السورية وزارة الادارة المحلية والبيئة</vt:lpstr>
      <vt:lpstr>الجمهورية العربية السورية وزارة الادارة المحلية والبيئة</vt:lpstr>
      <vt:lpstr>الجمهورية العربية السورية وزارة الادارة المحلية والبيئة</vt:lpstr>
      <vt:lpstr>الجمهورية العربية السورية وزارة الادارة المحلية والبيئة</vt:lpstr>
      <vt:lpstr>الجمهورية العربية السورية وزارة الادارة المحلية والبيئة</vt:lpstr>
      <vt:lpstr>الجمهورية العربية السورية وزارة الادارة المحلية والبيئة</vt:lpstr>
      <vt:lpstr>الجمهورية العربية السورية وزارة الادارة المحلية والبيئة</vt:lpstr>
      <vt:lpstr>الجمهورية العربية السورية وزارة الادارة المحلية والبيئة</vt:lpstr>
      <vt:lpstr>الجمهورية العربية السورية وزارة الادارة المحلية والبيئة</vt:lpstr>
      <vt:lpstr>الجمهورية العربية السورية وزارة الادارة المحلية والبيئة</vt:lpstr>
      <vt:lpstr>الجمهورية العربية السورية وزارة الادارة المحلية والبيئة</vt:lpstr>
      <vt:lpstr>الجمهورية العربية السورية وزارة الادارة المحلية والبيئة</vt:lpstr>
      <vt:lpstr>الجمهورية العربية السورية وزارة الادارة المحلية والبيئة</vt:lpstr>
      <vt:lpstr>الجمهورية العربية السورية وزارة الادارة المحلية والبيئة</vt:lpstr>
      <vt:lpstr>الجمهورية العربية السورية وزارة الادارة المحلية والبيئة</vt:lpstr>
      <vt:lpstr>الجمهورية العربية السورية وزارة الادارة المحلية والبيئة</vt:lpstr>
      <vt:lpstr>عرض تقديمي في PowerPoint</vt:lpstr>
      <vt:lpstr>عرض تقديمي في PowerPoint</vt:lpstr>
    </vt:vector>
  </TitlesOfParts>
  <Company>CDRP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huda</dc:creator>
  <cp:lastModifiedBy>Windows User</cp:lastModifiedBy>
  <cp:revision>1300</cp:revision>
  <dcterms:created xsi:type="dcterms:W3CDTF">2009-06-08T11:53:08Z</dcterms:created>
  <dcterms:modified xsi:type="dcterms:W3CDTF">2021-06-14T02:36:20Z</dcterms:modified>
</cp:coreProperties>
</file>