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65" r:id="rId4"/>
    <p:sldId id="263" r:id="rId5"/>
    <p:sldId id="262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8" d="100"/>
          <a:sy n="78" d="100"/>
        </p:scale>
        <p:origin x="120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68DA0B-92AA-40F9-9680-8221784A5B89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7FAC8F-7EA3-4560-8C43-5D6BB950C34C}">
      <dgm:prSet phldrT="[Text]" custT="1"/>
      <dgm:spPr/>
      <dgm:t>
        <a:bodyPr/>
        <a:lstStyle/>
        <a:p>
          <a:r>
            <a:rPr lang="ar-SY" sz="2700" b="1" dirty="0"/>
            <a:t>كلية الهندسة المعلوماتية</a:t>
          </a:r>
          <a:endParaRPr lang="en-US" sz="2700" b="1" dirty="0"/>
        </a:p>
      </dgm:t>
    </dgm:pt>
    <dgm:pt modelId="{47D30301-5CA1-4B7C-88A1-78E5C6D17D4E}" type="parTrans" cxnId="{15065DD4-7CE5-44ED-BE29-B7EC39D8B90E}">
      <dgm:prSet/>
      <dgm:spPr/>
      <dgm:t>
        <a:bodyPr/>
        <a:lstStyle/>
        <a:p>
          <a:endParaRPr lang="en-US" sz="2000" b="1"/>
        </a:p>
      </dgm:t>
    </dgm:pt>
    <dgm:pt modelId="{221F80E8-E52E-415D-A311-4E47BE4E0888}" type="sibTrans" cxnId="{15065DD4-7CE5-44ED-BE29-B7EC39D8B90E}">
      <dgm:prSet/>
      <dgm:spPr/>
      <dgm:t>
        <a:bodyPr/>
        <a:lstStyle/>
        <a:p>
          <a:endParaRPr lang="en-US" sz="2000" b="1"/>
        </a:p>
      </dgm:t>
    </dgm:pt>
    <dgm:pt modelId="{F1DA170D-587A-412D-80B0-A50973BD7C48}">
      <dgm:prSet phldrT="[Text]"/>
      <dgm:spPr/>
      <dgm:t>
        <a:bodyPr/>
        <a:lstStyle/>
        <a:p>
          <a:r>
            <a:rPr lang="ar-SY" b="1" dirty="0"/>
            <a:t>قسم العلوم الأساسية</a:t>
          </a:r>
          <a:endParaRPr lang="en-US" b="1" dirty="0"/>
        </a:p>
      </dgm:t>
    </dgm:pt>
    <dgm:pt modelId="{F26B1463-4CB5-4C82-A629-3EB95DA6A74E}" type="parTrans" cxnId="{BE773B62-4BA7-4B58-AA05-086E74D18CF2}">
      <dgm:prSet/>
      <dgm:spPr/>
      <dgm:t>
        <a:bodyPr/>
        <a:lstStyle/>
        <a:p>
          <a:endParaRPr lang="en-US"/>
        </a:p>
      </dgm:t>
    </dgm:pt>
    <dgm:pt modelId="{CFED2B8F-C695-4AB9-951E-FF4A95480F03}" type="sibTrans" cxnId="{BE773B62-4BA7-4B58-AA05-086E74D18CF2}">
      <dgm:prSet/>
      <dgm:spPr/>
      <dgm:t>
        <a:bodyPr/>
        <a:lstStyle/>
        <a:p>
          <a:endParaRPr lang="en-US"/>
        </a:p>
      </dgm:t>
    </dgm:pt>
    <dgm:pt modelId="{8E9A1E83-086C-4322-A3A8-528FF344E4F5}">
      <dgm:prSet phldrT="[Text]"/>
      <dgm:spPr/>
      <dgm:t>
        <a:bodyPr/>
        <a:lstStyle/>
        <a:p>
          <a:r>
            <a:rPr lang="ar-SY" b="1" dirty="0"/>
            <a:t>قسم الذكاء الصنعي </a:t>
          </a:r>
          <a:br>
            <a:rPr lang="ar-SY" b="1" dirty="0"/>
          </a:br>
          <a:r>
            <a:rPr lang="ar-SY" b="1" dirty="0"/>
            <a:t>واللغات الطبيعية</a:t>
          </a:r>
          <a:endParaRPr lang="en-US" b="1" dirty="0"/>
        </a:p>
      </dgm:t>
    </dgm:pt>
    <dgm:pt modelId="{30E6097A-846A-4D13-88F2-3A9609E00F81}" type="parTrans" cxnId="{E70784EC-7424-4CF7-917D-7BE00CC253D0}">
      <dgm:prSet/>
      <dgm:spPr/>
      <dgm:t>
        <a:bodyPr/>
        <a:lstStyle/>
        <a:p>
          <a:pPr rtl="1"/>
          <a:endParaRPr lang="ar-SY"/>
        </a:p>
      </dgm:t>
    </dgm:pt>
    <dgm:pt modelId="{AE263328-D3DF-44DB-BA0E-009FB18F76D2}" type="sibTrans" cxnId="{E70784EC-7424-4CF7-917D-7BE00CC253D0}">
      <dgm:prSet/>
      <dgm:spPr/>
      <dgm:t>
        <a:bodyPr/>
        <a:lstStyle/>
        <a:p>
          <a:pPr rtl="1"/>
          <a:endParaRPr lang="ar-SY"/>
        </a:p>
      </dgm:t>
    </dgm:pt>
    <dgm:pt modelId="{584FA99F-D9F8-491D-9A7A-DD41A0452260}">
      <dgm:prSet phldrT="[Text]"/>
      <dgm:spPr/>
      <dgm:t>
        <a:bodyPr/>
        <a:lstStyle/>
        <a:p>
          <a:r>
            <a:rPr lang="ar-SY" b="1" dirty="0"/>
            <a:t>قسم هندسة البرمجيات </a:t>
          </a:r>
          <a:br>
            <a:rPr lang="ar-SY" b="1" dirty="0"/>
          </a:br>
          <a:r>
            <a:rPr lang="ar-SY" b="1" dirty="0"/>
            <a:t>ونظم المعلومات</a:t>
          </a:r>
          <a:endParaRPr lang="en-US" b="1" dirty="0"/>
        </a:p>
      </dgm:t>
    </dgm:pt>
    <dgm:pt modelId="{7EA74B9B-9317-4B8B-8548-9B0D7F7299DD}" type="parTrans" cxnId="{30A8C2C5-75AD-4D03-8770-EB2C246A815E}">
      <dgm:prSet/>
      <dgm:spPr/>
      <dgm:t>
        <a:bodyPr/>
        <a:lstStyle/>
        <a:p>
          <a:pPr rtl="1"/>
          <a:endParaRPr lang="ar-SY"/>
        </a:p>
      </dgm:t>
    </dgm:pt>
    <dgm:pt modelId="{6F638825-4D0F-4649-9E94-F998E36F792C}" type="sibTrans" cxnId="{30A8C2C5-75AD-4D03-8770-EB2C246A815E}">
      <dgm:prSet/>
      <dgm:spPr/>
      <dgm:t>
        <a:bodyPr/>
        <a:lstStyle/>
        <a:p>
          <a:pPr rtl="1"/>
          <a:endParaRPr lang="ar-SY"/>
        </a:p>
      </dgm:t>
    </dgm:pt>
    <dgm:pt modelId="{1E256494-ABB7-4BDE-BDFD-BDD104F7C234}">
      <dgm:prSet phldrT="[Text]"/>
      <dgm:spPr/>
      <dgm:t>
        <a:bodyPr/>
        <a:lstStyle/>
        <a:p>
          <a:r>
            <a:rPr lang="ar-SY" b="1" dirty="0"/>
            <a:t>قسم النظم </a:t>
          </a:r>
          <a:br>
            <a:rPr lang="ar-SY" b="1" dirty="0"/>
          </a:br>
          <a:r>
            <a:rPr lang="ar-SY" b="1" dirty="0"/>
            <a:t>والشبكات الحاسوبية</a:t>
          </a:r>
          <a:endParaRPr lang="en-US" b="1" dirty="0"/>
        </a:p>
      </dgm:t>
    </dgm:pt>
    <dgm:pt modelId="{5FEDAEAD-78D3-4E40-8D93-F19E2B0F4810}" type="parTrans" cxnId="{477CC922-4C20-4A98-AC1A-192B24F40AB4}">
      <dgm:prSet/>
      <dgm:spPr/>
      <dgm:t>
        <a:bodyPr/>
        <a:lstStyle/>
        <a:p>
          <a:pPr rtl="1"/>
          <a:endParaRPr lang="ar-SY"/>
        </a:p>
      </dgm:t>
    </dgm:pt>
    <dgm:pt modelId="{BF67D0F3-47BC-4971-9A43-8832A327A096}" type="sibTrans" cxnId="{477CC922-4C20-4A98-AC1A-192B24F40AB4}">
      <dgm:prSet/>
      <dgm:spPr/>
      <dgm:t>
        <a:bodyPr/>
        <a:lstStyle/>
        <a:p>
          <a:pPr rtl="1"/>
          <a:endParaRPr lang="ar-SY"/>
        </a:p>
      </dgm:t>
    </dgm:pt>
    <dgm:pt modelId="{D48944B3-CAC2-4642-B10D-3429F0EC0242}" type="pres">
      <dgm:prSet presAssocID="{7E68DA0B-92AA-40F9-9680-8221784A5B8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F2EA555-2CFE-4687-B24C-3CDFF7A62690}" type="pres">
      <dgm:prSet presAssocID="{CC7FAC8F-7EA3-4560-8C43-5D6BB950C34C}" presName="root1" presStyleCnt="0"/>
      <dgm:spPr/>
    </dgm:pt>
    <dgm:pt modelId="{21CF374C-02A5-4914-BC94-6D0D3C6D7990}" type="pres">
      <dgm:prSet presAssocID="{CC7FAC8F-7EA3-4560-8C43-5D6BB950C34C}" presName="LevelOneTextNode" presStyleLbl="node0" presStyleIdx="0" presStyleCnt="1">
        <dgm:presLayoutVars>
          <dgm:chPref val="3"/>
        </dgm:presLayoutVars>
      </dgm:prSet>
      <dgm:spPr/>
    </dgm:pt>
    <dgm:pt modelId="{082837C7-EADD-442A-A278-3B5C0AB966B1}" type="pres">
      <dgm:prSet presAssocID="{CC7FAC8F-7EA3-4560-8C43-5D6BB950C34C}" presName="level2hierChild" presStyleCnt="0"/>
      <dgm:spPr/>
    </dgm:pt>
    <dgm:pt modelId="{0B94D74B-8B8E-4350-A3F4-2E0981EBD5EC}" type="pres">
      <dgm:prSet presAssocID="{30E6097A-846A-4D13-88F2-3A9609E00F81}" presName="conn2-1" presStyleLbl="parChTrans1D2" presStyleIdx="0" presStyleCnt="4"/>
      <dgm:spPr/>
    </dgm:pt>
    <dgm:pt modelId="{A6D96B9A-79B2-4B0A-85F6-3CA4CC68EEBE}" type="pres">
      <dgm:prSet presAssocID="{30E6097A-846A-4D13-88F2-3A9609E00F81}" presName="connTx" presStyleLbl="parChTrans1D2" presStyleIdx="0" presStyleCnt="4"/>
      <dgm:spPr/>
    </dgm:pt>
    <dgm:pt modelId="{437AC07F-9164-4EDE-A416-5D4AFE2915B2}" type="pres">
      <dgm:prSet presAssocID="{8E9A1E83-086C-4322-A3A8-528FF344E4F5}" presName="root2" presStyleCnt="0"/>
      <dgm:spPr/>
    </dgm:pt>
    <dgm:pt modelId="{9ED44097-133D-4E43-9E9D-B30920247419}" type="pres">
      <dgm:prSet presAssocID="{8E9A1E83-086C-4322-A3A8-528FF344E4F5}" presName="LevelTwoTextNode" presStyleLbl="node2" presStyleIdx="0" presStyleCnt="4">
        <dgm:presLayoutVars>
          <dgm:chPref val="3"/>
        </dgm:presLayoutVars>
      </dgm:prSet>
      <dgm:spPr/>
    </dgm:pt>
    <dgm:pt modelId="{81F0DDA7-4D86-4D63-B987-577EA004F775}" type="pres">
      <dgm:prSet presAssocID="{8E9A1E83-086C-4322-A3A8-528FF344E4F5}" presName="level3hierChild" presStyleCnt="0"/>
      <dgm:spPr/>
    </dgm:pt>
    <dgm:pt modelId="{A07D8B44-F035-4E11-9C37-C7FD4E3AB97F}" type="pres">
      <dgm:prSet presAssocID="{7EA74B9B-9317-4B8B-8548-9B0D7F7299DD}" presName="conn2-1" presStyleLbl="parChTrans1D2" presStyleIdx="1" presStyleCnt="4"/>
      <dgm:spPr/>
    </dgm:pt>
    <dgm:pt modelId="{CEA1D6CB-9E47-44DD-9360-F42DFC4FD89A}" type="pres">
      <dgm:prSet presAssocID="{7EA74B9B-9317-4B8B-8548-9B0D7F7299DD}" presName="connTx" presStyleLbl="parChTrans1D2" presStyleIdx="1" presStyleCnt="4"/>
      <dgm:spPr/>
    </dgm:pt>
    <dgm:pt modelId="{D1490CC0-15F7-47E5-867C-20690B371CB0}" type="pres">
      <dgm:prSet presAssocID="{584FA99F-D9F8-491D-9A7A-DD41A0452260}" presName="root2" presStyleCnt="0"/>
      <dgm:spPr/>
    </dgm:pt>
    <dgm:pt modelId="{938469E0-0355-41D8-9043-2794AFB114F9}" type="pres">
      <dgm:prSet presAssocID="{584FA99F-D9F8-491D-9A7A-DD41A0452260}" presName="LevelTwoTextNode" presStyleLbl="node2" presStyleIdx="1" presStyleCnt="4">
        <dgm:presLayoutVars>
          <dgm:chPref val="3"/>
        </dgm:presLayoutVars>
      </dgm:prSet>
      <dgm:spPr/>
    </dgm:pt>
    <dgm:pt modelId="{A01E7360-BBED-478A-A736-8DCA0A1AC161}" type="pres">
      <dgm:prSet presAssocID="{584FA99F-D9F8-491D-9A7A-DD41A0452260}" presName="level3hierChild" presStyleCnt="0"/>
      <dgm:spPr/>
    </dgm:pt>
    <dgm:pt modelId="{3A5E2B11-0C27-4083-9D4C-6F11D2BE46FE}" type="pres">
      <dgm:prSet presAssocID="{5FEDAEAD-78D3-4E40-8D93-F19E2B0F4810}" presName="conn2-1" presStyleLbl="parChTrans1D2" presStyleIdx="2" presStyleCnt="4"/>
      <dgm:spPr/>
    </dgm:pt>
    <dgm:pt modelId="{4763E7AD-55E0-46D1-AB33-A9B6EB470716}" type="pres">
      <dgm:prSet presAssocID="{5FEDAEAD-78D3-4E40-8D93-F19E2B0F4810}" presName="connTx" presStyleLbl="parChTrans1D2" presStyleIdx="2" presStyleCnt="4"/>
      <dgm:spPr/>
    </dgm:pt>
    <dgm:pt modelId="{728CECA8-2487-4E86-BCA6-8CF13D21E247}" type="pres">
      <dgm:prSet presAssocID="{1E256494-ABB7-4BDE-BDFD-BDD104F7C234}" presName="root2" presStyleCnt="0"/>
      <dgm:spPr/>
    </dgm:pt>
    <dgm:pt modelId="{F038413F-5243-40B5-85E6-44A32059E435}" type="pres">
      <dgm:prSet presAssocID="{1E256494-ABB7-4BDE-BDFD-BDD104F7C234}" presName="LevelTwoTextNode" presStyleLbl="node2" presStyleIdx="2" presStyleCnt="4">
        <dgm:presLayoutVars>
          <dgm:chPref val="3"/>
        </dgm:presLayoutVars>
      </dgm:prSet>
      <dgm:spPr/>
    </dgm:pt>
    <dgm:pt modelId="{193B8768-86F9-4037-906E-FCE0D7164B49}" type="pres">
      <dgm:prSet presAssocID="{1E256494-ABB7-4BDE-BDFD-BDD104F7C234}" presName="level3hierChild" presStyleCnt="0"/>
      <dgm:spPr/>
    </dgm:pt>
    <dgm:pt modelId="{C2EB0F74-9364-4335-A1EE-C3CB491B3195}" type="pres">
      <dgm:prSet presAssocID="{F26B1463-4CB5-4C82-A629-3EB95DA6A74E}" presName="conn2-1" presStyleLbl="parChTrans1D2" presStyleIdx="3" presStyleCnt="4"/>
      <dgm:spPr/>
    </dgm:pt>
    <dgm:pt modelId="{85ECD50A-7AE2-4AE9-B81F-D3ED0FAC27D7}" type="pres">
      <dgm:prSet presAssocID="{F26B1463-4CB5-4C82-A629-3EB95DA6A74E}" presName="connTx" presStyleLbl="parChTrans1D2" presStyleIdx="3" presStyleCnt="4"/>
      <dgm:spPr/>
    </dgm:pt>
    <dgm:pt modelId="{B3BB65A7-1E33-4548-A140-0F12D32E0219}" type="pres">
      <dgm:prSet presAssocID="{F1DA170D-587A-412D-80B0-A50973BD7C48}" presName="root2" presStyleCnt="0"/>
      <dgm:spPr/>
    </dgm:pt>
    <dgm:pt modelId="{C4BCBC56-3B22-4659-8754-5ABF0F145A66}" type="pres">
      <dgm:prSet presAssocID="{F1DA170D-587A-412D-80B0-A50973BD7C48}" presName="LevelTwoTextNode" presStyleLbl="node2" presStyleIdx="3" presStyleCnt="4">
        <dgm:presLayoutVars>
          <dgm:chPref val="3"/>
        </dgm:presLayoutVars>
      </dgm:prSet>
      <dgm:spPr/>
    </dgm:pt>
    <dgm:pt modelId="{722D9ED6-9979-4804-967B-618D1201A42F}" type="pres">
      <dgm:prSet presAssocID="{F1DA170D-587A-412D-80B0-A50973BD7C48}" presName="level3hierChild" presStyleCnt="0"/>
      <dgm:spPr/>
    </dgm:pt>
  </dgm:ptLst>
  <dgm:cxnLst>
    <dgm:cxn modelId="{88445521-1EC7-4353-A4BB-8970C899ED7D}" type="presOf" srcId="{7EA74B9B-9317-4B8B-8548-9B0D7F7299DD}" destId="{CEA1D6CB-9E47-44DD-9360-F42DFC4FD89A}" srcOrd="1" destOrd="0" presId="urn:microsoft.com/office/officeart/2008/layout/HorizontalMultiLevelHierarchy"/>
    <dgm:cxn modelId="{477CC922-4C20-4A98-AC1A-192B24F40AB4}" srcId="{CC7FAC8F-7EA3-4560-8C43-5D6BB950C34C}" destId="{1E256494-ABB7-4BDE-BDFD-BDD104F7C234}" srcOrd="2" destOrd="0" parTransId="{5FEDAEAD-78D3-4E40-8D93-F19E2B0F4810}" sibTransId="{BF67D0F3-47BC-4971-9A43-8832A327A096}"/>
    <dgm:cxn modelId="{52BA7830-F345-4490-AE95-6D1EF9CE1D88}" type="presOf" srcId="{7E68DA0B-92AA-40F9-9680-8221784A5B89}" destId="{D48944B3-CAC2-4642-B10D-3429F0EC0242}" srcOrd="0" destOrd="0" presId="urn:microsoft.com/office/officeart/2008/layout/HorizontalMultiLevelHierarchy"/>
    <dgm:cxn modelId="{A75F0E31-A9A8-45CB-90D2-92EC4EE353FE}" type="presOf" srcId="{F26B1463-4CB5-4C82-A629-3EB95DA6A74E}" destId="{C2EB0F74-9364-4335-A1EE-C3CB491B3195}" srcOrd="0" destOrd="0" presId="urn:microsoft.com/office/officeart/2008/layout/HorizontalMultiLevelHierarchy"/>
    <dgm:cxn modelId="{6368EB33-DF29-440D-8404-F496826E8484}" type="presOf" srcId="{F26B1463-4CB5-4C82-A629-3EB95DA6A74E}" destId="{85ECD50A-7AE2-4AE9-B81F-D3ED0FAC27D7}" srcOrd="1" destOrd="0" presId="urn:microsoft.com/office/officeart/2008/layout/HorizontalMultiLevelHierarchy"/>
    <dgm:cxn modelId="{D1E73762-7ED9-43F9-AE00-F22B011ED223}" type="presOf" srcId="{5FEDAEAD-78D3-4E40-8D93-F19E2B0F4810}" destId="{3A5E2B11-0C27-4083-9D4C-6F11D2BE46FE}" srcOrd="0" destOrd="0" presId="urn:microsoft.com/office/officeart/2008/layout/HorizontalMultiLevelHierarchy"/>
    <dgm:cxn modelId="{BE773B62-4BA7-4B58-AA05-086E74D18CF2}" srcId="{CC7FAC8F-7EA3-4560-8C43-5D6BB950C34C}" destId="{F1DA170D-587A-412D-80B0-A50973BD7C48}" srcOrd="3" destOrd="0" parTransId="{F26B1463-4CB5-4C82-A629-3EB95DA6A74E}" sibTransId="{CFED2B8F-C695-4AB9-951E-FF4A95480F03}"/>
    <dgm:cxn modelId="{EA5F404E-9607-4C64-96DD-C969B8B5AC77}" type="presOf" srcId="{7EA74B9B-9317-4B8B-8548-9B0D7F7299DD}" destId="{A07D8B44-F035-4E11-9C37-C7FD4E3AB97F}" srcOrd="0" destOrd="0" presId="urn:microsoft.com/office/officeart/2008/layout/HorizontalMultiLevelHierarchy"/>
    <dgm:cxn modelId="{E4B2E280-350D-45D5-95E5-342FCDC9F877}" type="presOf" srcId="{584FA99F-D9F8-491D-9A7A-DD41A0452260}" destId="{938469E0-0355-41D8-9043-2794AFB114F9}" srcOrd="0" destOrd="0" presId="urn:microsoft.com/office/officeart/2008/layout/HorizontalMultiLevelHierarchy"/>
    <dgm:cxn modelId="{EE667A8A-5873-47DA-A0F2-F493FE894ED7}" type="presOf" srcId="{30E6097A-846A-4D13-88F2-3A9609E00F81}" destId="{A6D96B9A-79B2-4B0A-85F6-3CA4CC68EEBE}" srcOrd="1" destOrd="0" presId="urn:microsoft.com/office/officeart/2008/layout/HorizontalMultiLevelHierarchy"/>
    <dgm:cxn modelId="{8D09C7A8-3134-4BC3-B486-2997810F3E8C}" type="presOf" srcId="{F1DA170D-587A-412D-80B0-A50973BD7C48}" destId="{C4BCBC56-3B22-4659-8754-5ABF0F145A66}" srcOrd="0" destOrd="0" presId="urn:microsoft.com/office/officeart/2008/layout/HorizontalMultiLevelHierarchy"/>
    <dgm:cxn modelId="{30A8C2C5-75AD-4D03-8770-EB2C246A815E}" srcId="{CC7FAC8F-7EA3-4560-8C43-5D6BB950C34C}" destId="{584FA99F-D9F8-491D-9A7A-DD41A0452260}" srcOrd="1" destOrd="0" parTransId="{7EA74B9B-9317-4B8B-8548-9B0D7F7299DD}" sibTransId="{6F638825-4D0F-4649-9E94-F998E36F792C}"/>
    <dgm:cxn modelId="{15065DD4-7CE5-44ED-BE29-B7EC39D8B90E}" srcId="{7E68DA0B-92AA-40F9-9680-8221784A5B89}" destId="{CC7FAC8F-7EA3-4560-8C43-5D6BB950C34C}" srcOrd="0" destOrd="0" parTransId="{47D30301-5CA1-4B7C-88A1-78E5C6D17D4E}" sibTransId="{221F80E8-E52E-415D-A311-4E47BE4E0888}"/>
    <dgm:cxn modelId="{0E0A2FD5-2AF1-4497-96E7-E96355B90269}" type="presOf" srcId="{5FEDAEAD-78D3-4E40-8D93-F19E2B0F4810}" destId="{4763E7AD-55E0-46D1-AB33-A9B6EB470716}" srcOrd="1" destOrd="0" presId="urn:microsoft.com/office/officeart/2008/layout/HorizontalMultiLevelHierarchy"/>
    <dgm:cxn modelId="{4D53FEDF-AD72-4F5F-B4C8-39EA1700B0AB}" type="presOf" srcId="{CC7FAC8F-7EA3-4560-8C43-5D6BB950C34C}" destId="{21CF374C-02A5-4914-BC94-6D0D3C6D7990}" srcOrd="0" destOrd="0" presId="urn:microsoft.com/office/officeart/2008/layout/HorizontalMultiLevelHierarchy"/>
    <dgm:cxn modelId="{CFF588E0-AD63-4B72-A8FB-D7744CB836E1}" type="presOf" srcId="{8E9A1E83-086C-4322-A3A8-528FF344E4F5}" destId="{9ED44097-133D-4E43-9E9D-B30920247419}" srcOrd="0" destOrd="0" presId="urn:microsoft.com/office/officeart/2008/layout/HorizontalMultiLevelHierarchy"/>
    <dgm:cxn modelId="{AE2479E1-E603-4317-B3E3-5B81C61EBF17}" type="presOf" srcId="{30E6097A-846A-4D13-88F2-3A9609E00F81}" destId="{0B94D74B-8B8E-4350-A3F4-2E0981EBD5EC}" srcOrd="0" destOrd="0" presId="urn:microsoft.com/office/officeart/2008/layout/HorizontalMultiLevelHierarchy"/>
    <dgm:cxn modelId="{E70784EC-7424-4CF7-917D-7BE00CC253D0}" srcId="{CC7FAC8F-7EA3-4560-8C43-5D6BB950C34C}" destId="{8E9A1E83-086C-4322-A3A8-528FF344E4F5}" srcOrd="0" destOrd="0" parTransId="{30E6097A-846A-4D13-88F2-3A9609E00F81}" sibTransId="{AE263328-D3DF-44DB-BA0E-009FB18F76D2}"/>
    <dgm:cxn modelId="{F26D60FD-5886-4535-9473-2C0F9403AF50}" type="presOf" srcId="{1E256494-ABB7-4BDE-BDFD-BDD104F7C234}" destId="{F038413F-5243-40B5-85E6-44A32059E435}" srcOrd="0" destOrd="0" presId="urn:microsoft.com/office/officeart/2008/layout/HorizontalMultiLevelHierarchy"/>
    <dgm:cxn modelId="{E30990CD-7FEF-4486-80CE-30B56A8FF055}" type="presParOf" srcId="{D48944B3-CAC2-4642-B10D-3429F0EC0242}" destId="{BF2EA555-2CFE-4687-B24C-3CDFF7A62690}" srcOrd="0" destOrd="0" presId="urn:microsoft.com/office/officeart/2008/layout/HorizontalMultiLevelHierarchy"/>
    <dgm:cxn modelId="{4A426FE6-1789-4353-B795-DF3CA0C0481F}" type="presParOf" srcId="{BF2EA555-2CFE-4687-B24C-3CDFF7A62690}" destId="{21CF374C-02A5-4914-BC94-6D0D3C6D7990}" srcOrd="0" destOrd="0" presId="urn:microsoft.com/office/officeart/2008/layout/HorizontalMultiLevelHierarchy"/>
    <dgm:cxn modelId="{9689E389-1DF7-453B-B1EF-01E5AA8EF132}" type="presParOf" srcId="{BF2EA555-2CFE-4687-B24C-3CDFF7A62690}" destId="{082837C7-EADD-442A-A278-3B5C0AB966B1}" srcOrd="1" destOrd="0" presId="urn:microsoft.com/office/officeart/2008/layout/HorizontalMultiLevelHierarchy"/>
    <dgm:cxn modelId="{A8A4CD1B-1F50-4754-964F-1B96E532C742}" type="presParOf" srcId="{082837C7-EADD-442A-A278-3B5C0AB966B1}" destId="{0B94D74B-8B8E-4350-A3F4-2E0981EBD5EC}" srcOrd="0" destOrd="0" presId="urn:microsoft.com/office/officeart/2008/layout/HorizontalMultiLevelHierarchy"/>
    <dgm:cxn modelId="{1630F45A-D692-464A-9F36-02E2452B2D97}" type="presParOf" srcId="{0B94D74B-8B8E-4350-A3F4-2E0981EBD5EC}" destId="{A6D96B9A-79B2-4B0A-85F6-3CA4CC68EEBE}" srcOrd="0" destOrd="0" presId="urn:microsoft.com/office/officeart/2008/layout/HorizontalMultiLevelHierarchy"/>
    <dgm:cxn modelId="{814EBDB5-E24C-4DC9-8220-9E468015769F}" type="presParOf" srcId="{082837C7-EADD-442A-A278-3B5C0AB966B1}" destId="{437AC07F-9164-4EDE-A416-5D4AFE2915B2}" srcOrd="1" destOrd="0" presId="urn:microsoft.com/office/officeart/2008/layout/HorizontalMultiLevelHierarchy"/>
    <dgm:cxn modelId="{7444AFB3-E404-4119-82F2-8DD0CFB4691E}" type="presParOf" srcId="{437AC07F-9164-4EDE-A416-5D4AFE2915B2}" destId="{9ED44097-133D-4E43-9E9D-B30920247419}" srcOrd="0" destOrd="0" presId="urn:microsoft.com/office/officeart/2008/layout/HorizontalMultiLevelHierarchy"/>
    <dgm:cxn modelId="{B74A13B1-168E-425C-B0EF-D2F411AAA309}" type="presParOf" srcId="{437AC07F-9164-4EDE-A416-5D4AFE2915B2}" destId="{81F0DDA7-4D86-4D63-B987-577EA004F775}" srcOrd="1" destOrd="0" presId="urn:microsoft.com/office/officeart/2008/layout/HorizontalMultiLevelHierarchy"/>
    <dgm:cxn modelId="{A3A34F33-22CC-4C37-87F5-D5DB10A601A2}" type="presParOf" srcId="{082837C7-EADD-442A-A278-3B5C0AB966B1}" destId="{A07D8B44-F035-4E11-9C37-C7FD4E3AB97F}" srcOrd="2" destOrd="0" presId="urn:microsoft.com/office/officeart/2008/layout/HorizontalMultiLevelHierarchy"/>
    <dgm:cxn modelId="{1B3256DA-9487-4695-899B-1AA9845DD104}" type="presParOf" srcId="{A07D8B44-F035-4E11-9C37-C7FD4E3AB97F}" destId="{CEA1D6CB-9E47-44DD-9360-F42DFC4FD89A}" srcOrd="0" destOrd="0" presId="urn:microsoft.com/office/officeart/2008/layout/HorizontalMultiLevelHierarchy"/>
    <dgm:cxn modelId="{AA3208B6-4EB8-4D88-B81B-495295A9E04A}" type="presParOf" srcId="{082837C7-EADD-442A-A278-3B5C0AB966B1}" destId="{D1490CC0-15F7-47E5-867C-20690B371CB0}" srcOrd="3" destOrd="0" presId="urn:microsoft.com/office/officeart/2008/layout/HorizontalMultiLevelHierarchy"/>
    <dgm:cxn modelId="{14AF5216-07BD-4053-8878-08CB5EEE7AE6}" type="presParOf" srcId="{D1490CC0-15F7-47E5-867C-20690B371CB0}" destId="{938469E0-0355-41D8-9043-2794AFB114F9}" srcOrd="0" destOrd="0" presId="urn:microsoft.com/office/officeart/2008/layout/HorizontalMultiLevelHierarchy"/>
    <dgm:cxn modelId="{7E8E451D-1065-4083-807D-12FF9A0CDDAA}" type="presParOf" srcId="{D1490CC0-15F7-47E5-867C-20690B371CB0}" destId="{A01E7360-BBED-478A-A736-8DCA0A1AC161}" srcOrd="1" destOrd="0" presId="urn:microsoft.com/office/officeart/2008/layout/HorizontalMultiLevelHierarchy"/>
    <dgm:cxn modelId="{3C50F8F4-86E6-4367-A32E-A8866ABAF530}" type="presParOf" srcId="{082837C7-EADD-442A-A278-3B5C0AB966B1}" destId="{3A5E2B11-0C27-4083-9D4C-6F11D2BE46FE}" srcOrd="4" destOrd="0" presId="urn:microsoft.com/office/officeart/2008/layout/HorizontalMultiLevelHierarchy"/>
    <dgm:cxn modelId="{F2D2801D-EB33-49FB-942D-81B0C3E89023}" type="presParOf" srcId="{3A5E2B11-0C27-4083-9D4C-6F11D2BE46FE}" destId="{4763E7AD-55E0-46D1-AB33-A9B6EB470716}" srcOrd="0" destOrd="0" presId="urn:microsoft.com/office/officeart/2008/layout/HorizontalMultiLevelHierarchy"/>
    <dgm:cxn modelId="{8143C9CC-FF68-4A8E-B64C-3F0A24CBF1DA}" type="presParOf" srcId="{082837C7-EADD-442A-A278-3B5C0AB966B1}" destId="{728CECA8-2487-4E86-BCA6-8CF13D21E247}" srcOrd="5" destOrd="0" presId="urn:microsoft.com/office/officeart/2008/layout/HorizontalMultiLevelHierarchy"/>
    <dgm:cxn modelId="{349488E0-3CB6-4ED7-B748-3020A206C5ED}" type="presParOf" srcId="{728CECA8-2487-4E86-BCA6-8CF13D21E247}" destId="{F038413F-5243-40B5-85E6-44A32059E435}" srcOrd="0" destOrd="0" presId="urn:microsoft.com/office/officeart/2008/layout/HorizontalMultiLevelHierarchy"/>
    <dgm:cxn modelId="{DFA32AE0-5266-408F-9D52-CDB3CC641D9C}" type="presParOf" srcId="{728CECA8-2487-4E86-BCA6-8CF13D21E247}" destId="{193B8768-86F9-4037-906E-FCE0D7164B49}" srcOrd="1" destOrd="0" presId="urn:microsoft.com/office/officeart/2008/layout/HorizontalMultiLevelHierarchy"/>
    <dgm:cxn modelId="{DD8F893B-54C8-4718-9B7F-23E070F5D7E8}" type="presParOf" srcId="{082837C7-EADD-442A-A278-3B5C0AB966B1}" destId="{C2EB0F74-9364-4335-A1EE-C3CB491B3195}" srcOrd="6" destOrd="0" presId="urn:microsoft.com/office/officeart/2008/layout/HorizontalMultiLevelHierarchy"/>
    <dgm:cxn modelId="{C10BEFA7-A2A8-46F0-920A-5D00E7C0C8AB}" type="presParOf" srcId="{C2EB0F74-9364-4335-A1EE-C3CB491B3195}" destId="{85ECD50A-7AE2-4AE9-B81F-D3ED0FAC27D7}" srcOrd="0" destOrd="0" presId="urn:microsoft.com/office/officeart/2008/layout/HorizontalMultiLevelHierarchy"/>
    <dgm:cxn modelId="{B57488D1-6BA0-4B88-8573-7D42691C2291}" type="presParOf" srcId="{082837C7-EADD-442A-A278-3B5C0AB966B1}" destId="{B3BB65A7-1E33-4548-A140-0F12D32E0219}" srcOrd="7" destOrd="0" presId="urn:microsoft.com/office/officeart/2008/layout/HorizontalMultiLevelHierarchy"/>
    <dgm:cxn modelId="{A0702517-AC71-4F19-975E-B7AC54850D07}" type="presParOf" srcId="{B3BB65A7-1E33-4548-A140-0F12D32E0219}" destId="{C4BCBC56-3B22-4659-8754-5ABF0F145A66}" srcOrd="0" destOrd="0" presId="urn:microsoft.com/office/officeart/2008/layout/HorizontalMultiLevelHierarchy"/>
    <dgm:cxn modelId="{79FA43D2-140B-4F5E-A3D2-A28915864892}" type="presParOf" srcId="{B3BB65A7-1E33-4548-A140-0F12D32E0219}" destId="{722D9ED6-9979-4804-967B-618D1201A42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EB0F74-9364-4335-A1EE-C3CB491B3195}">
      <dsp:nvSpPr>
        <dsp:cNvPr id="0" name=""/>
        <dsp:cNvSpPr/>
      </dsp:nvSpPr>
      <dsp:spPr>
        <a:xfrm>
          <a:off x="3038109" y="2476500"/>
          <a:ext cx="617341" cy="17645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8670" y="0"/>
              </a:lnTo>
              <a:lnTo>
                <a:pt x="308670" y="1764506"/>
              </a:lnTo>
              <a:lnTo>
                <a:pt x="617341" y="176450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00045" y="3312018"/>
        <a:ext cx="93469" cy="93469"/>
      </dsp:txXfrm>
    </dsp:sp>
    <dsp:sp modelId="{3A5E2B11-0C27-4083-9D4C-6F11D2BE46FE}">
      <dsp:nvSpPr>
        <dsp:cNvPr id="0" name=""/>
        <dsp:cNvSpPr/>
      </dsp:nvSpPr>
      <dsp:spPr>
        <a:xfrm>
          <a:off x="3038109" y="2476500"/>
          <a:ext cx="617341" cy="5881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8670" y="0"/>
              </a:lnTo>
              <a:lnTo>
                <a:pt x="308670" y="588168"/>
              </a:lnTo>
              <a:lnTo>
                <a:pt x="617341" y="58816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Y" sz="500" kern="1200"/>
        </a:p>
      </dsp:txBody>
      <dsp:txXfrm>
        <a:off x="3325463" y="2749267"/>
        <a:ext cx="42633" cy="42633"/>
      </dsp:txXfrm>
    </dsp:sp>
    <dsp:sp modelId="{A07D8B44-F035-4E11-9C37-C7FD4E3AB97F}">
      <dsp:nvSpPr>
        <dsp:cNvPr id="0" name=""/>
        <dsp:cNvSpPr/>
      </dsp:nvSpPr>
      <dsp:spPr>
        <a:xfrm>
          <a:off x="3038109" y="1888331"/>
          <a:ext cx="617341" cy="588168"/>
        </a:xfrm>
        <a:custGeom>
          <a:avLst/>
          <a:gdLst/>
          <a:ahLst/>
          <a:cxnLst/>
          <a:rect l="0" t="0" r="0" b="0"/>
          <a:pathLst>
            <a:path>
              <a:moveTo>
                <a:pt x="0" y="588168"/>
              </a:moveTo>
              <a:lnTo>
                <a:pt x="308670" y="588168"/>
              </a:lnTo>
              <a:lnTo>
                <a:pt x="308670" y="0"/>
              </a:lnTo>
              <a:lnTo>
                <a:pt x="617341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Y" sz="500" kern="1200"/>
        </a:p>
      </dsp:txBody>
      <dsp:txXfrm>
        <a:off x="3325463" y="2161098"/>
        <a:ext cx="42633" cy="42633"/>
      </dsp:txXfrm>
    </dsp:sp>
    <dsp:sp modelId="{0B94D74B-8B8E-4350-A3F4-2E0981EBD5EC}">
      <dsp:nvSpPr>
        <dsp:cNvPr id="0" name=""/>
        <dsp:cNvSpPr/>
      </dsp:nvSpPr>
      <dsp:spPr>
        <a:xfrm>
          <a:off x="3038109" y="711993"/>
          <a:ext cx="617341" cy="1764506"/>
        </a:xfrm>
        <a:custGeom>
          <a:avLst/>
          <a:gdLst/>
          <a:ahLst/>
          <a:cxnLst/>
          <a:rect l="0" t="0" r="0" b="0"/>
          <a:pathLst>
            <a:path>
              <a:moveTo>
                <a:pt x="0" y="1764506"/>
              </a:moveTo>
              <a:lnTo>
                <a:pt x="308670" y="1764506"/>
              </a:lnTo>
              <a:lnTo>
                <a:pt x="308670" y="0"/>
              </a:lnTo>
              <a:lnTo>
                <a:pt x="617341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Y" sz="700" kern="1200"/>
        </a:p>
      </dsp:txBody>
      <dsp:txXfrm>
        <a:off x="3300045" y="1547512"/>
        <a:ext cx="93469" cy="93469"/>
      </dsp:txXfrm>
    </dsp:sp>
    <dsp:sp modelId="{21CF374C-02A5-4914-BC94-6D0D3C6D7990}">
      <dsp:nvSpPr>
        <dsp:cNvPr id="0" name=""/>
        <dsp:cNvSpPr/>
      </dsp:nvSpPr>
      <dsp:spPr>
        <a:xfrm rot="16200000">
          <a:off x="91074" y="2005965"/>
          <a:ext cx="4953000" cy="9410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700" b="1" kern="1200" dirty="0"/>
            <a:t>كلية الهندسة المعلوماتية</a:t>
          </a:r>
          <a:endParaRPr lang="en-US" sz="2700" b="1" kern="1200" dirty="0"/>
        </a:p>
      </dsp:txBody>
      <dsp:txXfrm>
        <a:off x="91074" y="2005965"/>
        <a:ext cx="4953000" cy="941070"/>
      </dsp:txXfrm>
    </dsp:sp>
    <dsp:sp modelId="{9ED44097-133D-4E43-9E9D-B30920247419}">
      <dsp:nvSpPr>
        <dsp:cNvPr id="0" name=""/>
        <dsp:cNvSpPr/>
      </dsp:nvSpPr>
      <dsp:spPr>
        <a:xfrm>
          <a:off x="3655451" y="241458"/>
          <a:ext cx="3086709" cy="9410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b="1" kern="1200" dirty="0"/>
            <a:t>قسم الذكاء الصنعي </a:t>
          </a:r>
          <a:br>
            <a:rPr lang="ar-SY" sz="2800" b="1" kern="1200" dirty="0"/>
          </a:br>
          <a:r>
            <a:rPr lang="ar-SY" sz="2800" b="1" kern="1200" dirty="0"/>
            <a:t>واللغات الطبيعية</a:t>
          </a:r>
          <a:endParaRPr lang="en-US" sz="2800" b="1" kern="1200" dirty="0"/>
        </a:p>
      </dsp:txBody>
      <dsp:txXfrm>
        <a:off x="3655451" y="241458"/>
        <a:ext cx="3086709" cy="941070"/>
      </dsp:txXfrm>
    </dsp:sp>
    <dsp:sp modelId="{938469E0-0355-41D8-9043-2794AFB114F9}">
      <dsp:nvSpPr>
        <dsp:cNvPr id="0" name=""/>
        <dsp:cNvSpPr/>
      </dsp:nvSpPr>
      <dsp:spPr>
        <a:xfrm>
          <a:off x="3655451" y="1417796"/>
          <a:ext cx="3086709" cy="9410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b="1" kern="1200" dirty="0"/>
            <a:t>قسم هندسة البرمجيات </a:t>
          </a:r>
          <a:br>
            <a:rPr lang="ar-SY" sz="2800" b="1" kern="1200" dirty="0"/>
          </a:br>
          <a:r>
            <a:rPr lang="ar-SY" sz="2800" b="1" kern="1200" dirty="0"/>
            <a:t>ونظم المعلومات</a:t>
          </a:r>
          <a:endParaRPr lang="en-US" sz="2800" b="1" kern="1200" dirty="0"/>
        </a:p>
      </dsp:txBody>
      <dsp:txXfrm>
        <a:off x="3655451" y="1417796"/>
        <a:ext cx="3086709" cy="941070"/>
      </dsp:txXfrm>
    </dsp:sp>
    <dsp:sp modelId="{F038413F-5243-40B5-85E6-44A32059E435}">
      <dsp:nvSpPr>
        <dsp:cNvPr id="0" name=""/>
        <dsp:cNvSpPr/>
      </dsp:nvSpPr>
      <dsp:spPr>
        <a:xfrm>
          <a:off x="3655451" y="2594133"/>
          <a:ext cx="3086709" cy="9410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b="1" kern="1200" dirty="0"/>
            <a:t>قسم النظم </a:t>
          </a:r>
          <a:br>
            <a:rPr lang="ar-SY" sz="2800" b="1" kern="1200" dirty="0"/>
          </a:br>
          <a:r>
            <a:rPr lang="ar-SY" sz="2800" b="1" kern="1200" dirty="0"/>
            <a:t>والشبكات الحاسوبية</a:t>
          </a:r>
          <a:endParaRPr lang="en-US" sz="2800" b="1" kern="1200" dirty="0"/>
        </a:p>
      </dsp:txBody>
      <dsp:txXfrm>
        <a:off x="3655451" y="2594133"/>
        <a:ext cx="3086709" cy="941070"/>
      </dsp:txXfrm>
    </dsp:sp>
    <dsp:sp modelId="{C4BCBC56-3B22-4659-8754-5ABF0F145A66}">
      <dsp:nvSpPr>
        <dsp:cNvPr id="0" name=""/>
        <dsp:cNvSpPr/>
      </dsp:nvSpPr>
      <dsp:spPr>
        <a:xfrm>
          <a:off x="3655451" y="3770471"/>
          <a:ext cx="3086709" cy="9410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b="1" kern="1200" dirty="0"/>
            <a:t>قسم العلوم الأساسية</a:t>
          </a:r>
          <a:endParaRPr lang="en-US" sz="2800" b="1" kern="1200" dirty="0"/>
        </a:p>
      </dsp:txBody>
      <dsp:txXfrm>
        <a:off x="3655451" y="3770471"/>
        <a:ext cx="3086709" cy="9410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alphaModFix amt="7000"/>
            <a:lum/>
          </a:blip>
          <a:srcRect/>
          <a:stretch>
            <a:fillRect l="6000" t="2000" r="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95E17A-57A7-41DC-9242-51D39FFD092F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A93109-0B48-4D0A-9CEE-0EBCDDD89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E17A-57A7-41DC-9242-51D39FFD092F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3109-0B48-4D0A-9CEE-0EBCDDD89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E17A-57A7-41DC-9242-51D39FFD092F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3109-0B48-4D0A-9CEE-0EBCDDD89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E17A-57A7-41DC-9242-51D39FFD092F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3109-0B48-4D0A-9CEE-0EBCDDD89BD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E17A-57A7-41DC-9242-51D39FFD092F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3109-0B48-4D0A-9CEE-0EBCDDD89B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E17A-57A7-41DC-9242-51D39FFD092F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3109-0B48-4D0A-9CEE-0EBCDDD89B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E17A-57A7-41DC-9242-51D39FFD092F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3109-0B48-4D0A-9CEE-0EBCDDD89BD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E17A-57A7-41DC-9242-51D39FFD092F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3109-0B48-4D0A-9CEE-0EBCDDD89BD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E17A-57A7-41DC-9242-51D39FFD092F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3109-0B48-4D0A-9CEE-0EBCDDD89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395E17A-57A7-41DC-9242-51D39FFD092F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3109-0B48-4D0A-9CEE-0EBCDDD89BD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95E17A-57A7-41DC-9242-51D39FFD092F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A93109-0B48-4D0A-9CEE-0EBCDDD89BD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</a:blip>
          <a:srcRect/>
          <a:stretch>
            <a:fillRect l="6000" t="2000" r="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 userDrawn="1"/>
        </p:nvSpPr>
        <p:spPr bwMode="auto">
          <a:xfrm rot="7866125">
            <a:off x="-1651044" y="5799560"/>
            <a:ext cx="3068665" cy="11844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>
              <a:gd name="connsiteX0" fmla="*/ 0 w 5591"/>
              <a:gd name="connsiteY0" fmla="*/ 0 h 1039"/>
              <a:gd name="connsiteX1" fmla="*/ 5591 w 5591"/>
              <a:gd name="connsiteY1" fmla="*/ 585 h 1039"/>
              <a:gd name="connsiteX2" fmla="*/ 4420 w 5591"/>
              <a:gd name="connsiteY2" fmla="*/ 1039 h 1039"/>
              <a:gd name="connsiteX3" fmla="*/ 12 w 5591"/>
              <a:gd name="connsiteY3" fmla="*/ 4 h 1039"/>
              <a:gd name="connsiteX0" fmla="*/ 327 w 5918"/>
              <a:gd name="connsiteY0" fmla="*/ 0 h 1039"/>
              <a:gd name="connsiteX1" fmla="*/ 5918 w 5918"/>
              <a:gd name="connsiteY1" fmla="*/ 585 h 1039"/>
              <a:gd name="connsiteX2" fmla="*/ 4747 w 5918"/>
              <a:gd name="connsiteY2" fmla="*/ 1039 h 1039"/>
              <a:gd name="connsiteX3" fmla="*/ 0 w 5918"/>
              <a:gd name="connsiteY3" fmla="*/ 484 h 1039"/>
              <a:gd name="connsiteX0" fmla="*/ 327 w 5918"/>
              <a:gd name="connsiteY0" fmla="*/ 0 h 1039"/>
              <a:gd name="connsiteX1" fmla="*/ 24 w 5918"/>
              <a:gd name="connsiteY1" fmla="*/ 503 h 1039"/>
              <a:gd name="connsiteX2" fmla="*/ 5918 w 5918"/>
              <a:gd name="connsiteY2" fmla="*/ 585 h 1039"/>
              <a:gd name="connsiteX3" fmla="*/ 4747 w 5918"/>
              <a:gd name="connsiteY3" fmla="*/ 1039 h 1039"/>
              <a:gd name="connsiteX4" fmla="*/ 0 w 5918"/>
              <a:gd name="connsiteY4" fmla="*/ 484 h 1039"/>
              <a:gd name="connsiteX0" fmla="*/ 21 w 5918"/>
              <a:gd name="connsiteY0" fmla="*/ 15 h 555"/>
              <a:gd name="connsiteX1" fmla="*/ 24 w 5918"/>
              <a:gd name="connsiteY1" fmla="*/ 19 h 555"/>
              <a:gd name="connsiteX2" fmla="*/ 5918 w 5918"/>
              <a:gd name="connsiteY2" fmla="*/ 101 h 555"/>
              <a:gd name="connsiteX3" fmla="*/ 4747 w 5918"/>
              <a:gd name="connsiteY3" fmla="*/ 555 h 555"/>
              <a:gd name="connsiteX4" fmla="*/ 0 w 5918"/>
              <a:gd name="connsiteY4" fmla="*/ 0 h 555"/>
              <a:gd name="connsiteX0" fmla="*/ 21 w 5918"/>
              <a:gd name="connsiteY0" fmla="*/ 15 h 555"/>
              <a:gd name="connsiteX1" fmla="*/ 24 w 5918"/>
              <a:gd name="connsiteY1" fmla="*/ 19 h 555"/>
              <a:gd name="connsiteX2" fmla="*/ 5918 w 5918"/>
              <a:gd name="connsiteY2" fmla="*/ 101 h 555"/>
              <a:gd name="connsiteX3" fmla="*/ 4327 w 5918"/>
              <a:gd name="connsiteY3" fmla="*/ 207 h 555"/>
              <a:gd name="connsiteX4" fmla="*/ 4747 w 5918"/>
              <a:gd name="connsiteY4" fmla="*/ 555 h 555"/>
              <a:gd name="connsiteX5" fmla="*/ 0 w 5918"/>
              <a:gd name="connsiteY5" fmla="*/ 0 h 555"/>
              <a:gd name="connsiteX0" fmla="*/ 21 w 4747"/>
              <a:gd name="connsiteY0" fmla="*/ 15 h 555"/>
              <a:gd name="connsiteX1" fmla="*/ 24 w 4747"/>
              <a:gd name="connsiteY1" fmla="*/ 19 h 555"/>
              <a:gd name="connsiteX2" fmla="*/ 4150 w 4747"/>
              <a:gd name="connsiteY2" fmla="*/ 46 h 555"/>
              <a:gd name="connsiteX3" fmla="*/ 4327 w 4747"/>
              <a:gd name="connsiteY3" fmla="*/ 207 h 555"/>
              <a:gd name="connsiteX4" fmla="*/ 4747 w 4747"/>
              <a:gd name="connsiteY4" fmla="*/ 555 h 555"/>
              <a:gd name="connsiteX5" fmla="*/ 0 w 4747"/>
              <a:gd name="connsiteY5" fmla="*/ 0 h 555"/>
              <a:gd name="connsiteX0" fmla="*/ 21 w 5439"/>
              <a:gd name="connsiteY0" fmla="*/ 15 h 563"/>
              <a:gd name="connsiteX1" fmla="*/ 24 w 5439"/>
              <a:gd name="connsiteY1" fmla="*/ 19 h 563"/>
              <a:gd name="connsiteX2" fmla="*/ 4150 w 5439"/>
              <a:gd name="connsiteY2" fmla="*/ 46 h 563"/>
              <a:gd name="connsiteX3" fmla="*/ 4747 w 5439"/>
              <a:gd name="connsiteY3" fmla="*/ 555 h 563"/>
              <a:gd name="connsiteX4" fmla="*/ 0 w 5439"/>
              <a:gd name="connsiteY4" fmla="*/ 0 h 563"/>
              <a:gd name="connsiteX0" fmla="*/ 21 w 5439"/>
              <a:gd name="connsiteY0" fmla="*/ 15 h 563"/>
              <a:gd name="connsiteX1" fmla="*/ 24 w 5439"/>
              <a:gd name="connsiteY1" fmla="*/ 19 h 563"/>
              <a:gd name="connsiteX2" fmla="*/ 4020 w 5439"/>
              <a:gd name="connsiteY2" fmla="*/ 160 h 563"/>
              <a:gd name="connsiteX3" fmla="*/ 4747 w 5439"/>
              <a:gd name="connsiteY3" fmla="*/ 555 h 563"/>
              <a:gd name="connsiteX4" fmla="*/ 0 w 5439"/>
              <a:gd name="connsiteY4" fmla="*/ 0 h 563"/>
              <a:gd name="connsiteX0" fmla="*/ 21 w 5421"/>
              <a:gd name="connsiteY0" fmla="*/ 15 h 581"/>
              <a:gd name="connsiteX1" fmla="*/ 24 w 5421"/>
              <a:gd name="connsiteY1" fmla="*/ 19 h 581"/>
              <a:gd name="connsiteX2" fmla="*/ 4020 w 5421"/>
              <a:gd name="connsiteY2" fmla="*/ 160 h 581"/>
              <a:gd name="connsiteX3" fmla="*/ 4178 w 5421"/>
              <a:gd name="connsiteY3" fmla="*/ 118 h 581"/>
              <a:gd name="connsiteX4" fmla="*/ 4747 w 5421"/>
              <a:gd name="connsiteY4" fmla="*/ 555 h 581"/>
              <a:gd name="connsiteX5" fmla="*/ 0 w 5421"/>
              <a:gd name="connsiteY5" fmla="*/ 0 h 581"/>
              <a:gd name="connsiteX0" fmla="*/ 0 w 5400"/>
              <a:gd name="connsiteY0" fmla="*/ 0 h 566"/>
              <a:gd name="connsiteX1" fmla="*/ 3 w 5400"/>
              <a:gd name="connsiteY1" fmla="*/ 4 h 566"/>
              <a:gd name="connsiteX2" fmla="*/ 3999 w 5400"/>
              <a:gd name="connsiteY2" fmla="*/ 145 h 566"/>
              <a:gd name="connsiteX3" fmla="*/ 4157 w 5400"/>
              <a:gd name="connsiteY3" fmla="*/ 103 h 566"/>
              <a:gd name="connsiteX4" fmla="*/ 4726 w 5400"/>
              <a:gd name="connsiteY4" fmla="*/ 540 h 566"/>
              <a:gd name="connsiteX5" fmla="*/ 1415 w 5400"/>
              <a:gd name="connsiteY5" fmla="*/ 166 h 566"/>
              <a:gd name="connsiteX0" fmla="*/ 0 w 5400"/>
              <a:gd name="connsiteY0" fmla="*/ 0 h 566"/>
              <a:gd name="connsiteX1" fmla="*/ 1413 w 5400"/>
              <a:gd name="connsiteY1" fmla="*/ 130 h 566"/>
              <a:gd name="connsiteX2" fmla="*/ 3999 w 5400"/>
              <a:gd name="connsiteY2" fmla="*/ 145 h 566"/>
              <a:gd name="connsiteX3" fmla="*/ 4157 w 5400"/>
              <a:gd name="connsiteY3" fmla="*/ 103 h 566"/>
              <a:gd name="connsiteX4" fmla="*/ 4726 w 5400"/>
              <a:gd name="connsiteY4" fmla="*/ 540 h 566"/>
              <a:gd name="connsiteX5" fmla="*/ 1415 w 5400"/>
              <a:gd name="connsiteY5" fmla="*/ 166 h 566"/>
              <a:gd name="connsiteX0" fmla="*/ 0 w 5400"/>
              <a:gd name="connsiteY0" fmla="*/ 2 h 568"/>
              <a:gd name="connsiteX1" fmla="*/ 1367 w 5400"/>
              <a:gd name="connsiteY1" fmla="*/ 93 h 568"/>
              <a:gd name="connsiteX2" fmla="*/ 1413 w 5400"/>
              <a:gd name="connsiteY2" fmla="*/ 132 h 568"/>
              <a:gd name="connsiteX3" fmla="*/ 3999 w 5400"/>
              <a:gd name="connsiteY3" fmla="*/ 147 h 568"/>
              <a:gd name="connsiteX4" fmla="*/ 4157 w 5400"/>
              <a:gd name="connsiteY4" fmla="*/ 105 h 568"/>
              <a:gd name="connsiteX5" fmla="*/ 4726 w 5400"/>
              <a:gd name="connsiteY5" fmla="*/ 542 h 568"/>
              <a:gd name="connsiteX6" fmla="*/ 1415 w 5400"/>
              <a:gd name="connsiteY6" fmla="*/ 168 h 568"/>
              <a:gd name="connsiteX0" fmla="*/ 662 w 4649"/>
              <a:gd name="connsiteY0" fmla="*/ 90 h 529"/>
              <a:gd name="connsiteX1" fmla="*/ 616 w 4649"/>
              <a:gd name="connsiteY1" fmla="*/ 54 h 529"/>
              <a:gd name="connsiteX2" fmla="*/ 662 w 4649"/>
              <a:gd name="connsiteY2" fmla="*/ 93 h 529"/>
              <a:gd name="connsiteX3" fmla="*/ 3248 w 4649"/>
              <a:gd name="connsiteY3" fmla="*/ 108 h 529"/>
              <a:gd name="connsiteX4" fmla="*/ 3406 w 4649"/>
              <a:gd name="connsiteY4" fmla="*/ 66 h 529"/>
              <a:gd name="connsiteX5" fmla="*/ 3975 w 4649"/>
              <a:gd name="connsiteY5" fmla="*/ 503 h 529"/>
              <a:gd name="connsiteX6" fmla="*/ 664 w 4649"/>
              <a:gd name="connsiteY6" fmla="*/ 129 h 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49" h="529">
                <a:moveTo>
                  <a:pt x="662" y="90"/>
                </a:moveTo>
                <a:cubicBezTo>
                  <a:pt x="667" y="88"/>
                  <a:pt x="616" y="54"/>
                  <a:pt x="616" y="54"/>
                </a:cubicBezTo>
                <a:cubicBezTo>
                  <a:pt x="616" y="54"/>
                  <a:pt x="0" y="67"/>
                  <a:pt x="662" y="93"/>
                </a:cubicBezTo>
                <a:lnTo>
                  <a:pt x="3248" y="108"/>
                </a:lnTo>
                <a:cubicBezTo>
                  <a:pt x="3918" y="131"/>
                  <a:pt x="3285" y="0"/>
                  <a:pt x="3406" y="66"/>
                </a:cubicBezTo>
                <a:cubicBezTo>
                  <a:pt x="3527" y="132"/>
                  <a:pt x="4649" y="529"/>
                  <a:pt x="3975" y="503"/>
                </a:cubicBezTo>
                <a:lnTo>
                  <a:pt x="664" y="129"/>
                </a:lnTo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127000"/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395E17A-57A7-41DC-9242-51D39FFD092F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EA93109-0B48-4D0A-9CEE-0EBCDDD89BD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pic>
        <p:nvPicPr>
          <p:cNvPr id="19" name="Picture 18" descr="damascus1.gif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4592" y="6000768"/>
            <a:ext cx="857232" cy="857232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33117E-6 L 0.67812 -2.3311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  <p:txStyles>
    <p:titleStyle>
      <a:lvl1pPr algn="ctr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067" y="3964406"/>
            <a:ext cx="7200896" cy="857256"/>
          </a:xfrm>
        </p:spPr>
        <p:txBody>
          <a:bodyPr>
            <a:normAutofit/>
          </a:bodyPr>
          <a:lstStyle/>
          <a:p>
            <a:r>
              <a:rPr lang="ar-SY" sz="4800" dirty="0"/>
              <a:t>ورشة جامعة دمشق للبحث العلمي</a:t>
            </a:r>
            <a:endParaRPr lang="en-US" sz="4800" dirty="0"/>
          </a:p>
          <a:p>
            <a:endParaRPr lang="en-US" sz="4800" dirty="0"/>
          </a:p>
        </p:txBody>
      </p:sp>
      <p:pic>
        <p:nvPicPr>
          <p:cNvPr id="9" name="Picture 8" descr="damascus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5286388"/>
            <a:ext cx="1390650" cy="1390650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2400" y="1219200"/>
            <a:ext cx="8610599" cy="1851025"/>
          </a:xfrm>
          <a:prstGeom prst="rect">
            <a:avLst/>
          </a:prstGeom>
        </p:spPr>
        <p:txBody>
          <a:bodyPr vert="horz" anchor="b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1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ar-SY"/>
              <a:t>المحاور البحثية لكلية الهندسة المعلوماتية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694250" y="5981713"/>
            <a:ext cx="1866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dirty="0"/>
              <a:t>الاثنين 2021/06/14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92500" lnSpcReduction="10000"/>
          </a:bodyPr>
          <a:lstStyle/>
          <a:p>
            <a:pPr algn="justLow"/>
            <a:r>
              <a:rPr lang="ar-SY" sz="3600" dirty="0"/>
              <a:t>العاملون في سوق المعلوماتية غير اختصاصين</a:t>
            </a:r>
          </a:p>
          <a:p>
            <a:pPr algn="justLow"/>
            <a:r>
              <a:rPr lang="ar-SY" sz="3600" dirty="0"/>
              <a:t>المشاريع المعلوماتية المنفذة عبارة عن جزر متفرقة</a:t>
            </a:r>
          </a:p>
          <a:p>
            <a:pPr algn="justLow"/>
            <a:r>
              <a:rPr lang="ar-SY" sz="3600" dirty="0"/>
              <a:t>البنى التحتية قديمة في معظمها</a:t>
            </a:r>
          </a:p>
          <a:p>
            <a:pPr algn="justLow"/>
            <a:r>
              <a:rPr lang="ar-SY" sz="3600" dirty="0"/>
              <a:t>الأطر البشرية</a:t>
            </a:r>
          </a:p>
          <a:p>
            <a:pPr lvl="1" algn="justLow"/>
            <a:r>
              <a:rPr lang="ar-SY" sz="3200" dirty="0"/>
              <a:t>مستوى علمي عال</a:t>
            </a:r>
          </a:p>
          <a:p>
            <a:pPr lvl="1" algn="justLow"/>
            <a:r>
              <a:rPr lang="ar-SY" sz="3200" dirty="0"/>
              <a:t>هجرة العقول نحو الخارج</a:t>
            </a:r>
          </a:p>
          <a:p>
            <a:pPr lvl="1" algn="justLow"/>
            <a:r>
              <a:rPr lang="ar-SY" sz="3200" dirty="0"/>
              <a:t>الاتجاه نحو القطاع الخاص</a:t>
            </a:r>
          </a:p>
          <a:p>
            <a:pPr algn="justLow"/>
            <a:r>
              <a:rPr lang="ar-SY" sz="3600" dirty="0"/>
              <a:t>المعلوماتية موجودة في كل مؤسسة</a:t>
            </a:r>
          </a:p>
          <a:p>
            <a:pPr lvl="1" algn="justLow"/>
            <a:r>
              <a:rPr lang="ar-SY" sz="3200" dirty="0"/>
              <a:t>إعادة هندسة الإجراءات</a:t>
            </a:r>
          </a:p>
          <a:p>
            <a:pPr lvl="1" algn="justLow"/>
            <a:r>
              <a:rPr lang="ar-SY" sz="3200" dirty="0"/>
              <a:t>أتمتة إدارية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ar-SY" dirty="0"/>
              <a:t>الواقع المعلوماتي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28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>
            <a:extLst>
              <a:ext uri="{FF2B5EF4-FFF2-40B4-BE49-F238E27FC236}">
                <a16:creationId xmlns:a16="http://schemas.microsoft.com/office/drawing/2014/main" id="{6433C59A-8B0A-401F-8336-9BD26AF30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868" y="381000"/>
            <a:ext cx="7903695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594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577880C-45CB-4D35-B139-508AD47E1CD6}"/>
              </a:ext>
            </a:extLst>
          </p:cNvPr>
          <p:cNvSpPr txBox="1"/>
          <p:nvPr/>
        </p:nvSpPr>
        <p:spPr>
          <a:xfrm>
            <a:off x="2286000" y="5865273"/>
            <a:ext cx="5894562" cy="7232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Y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تخزين واسترجاع ونقل المعلومات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5264E7-C983-405B-971F-6868093840A3}"/>
              </a:ext>
            </a:extLst>
          </p:cNvPr>
          <p:cNvSpPr txBox="1"/>
          <p:nvPr/>
        </p:nvSpPr>
        <p:spPr>
          <a:xfrm>
            <a:off x="2754034" y="381000"/>
            <a:ext cx="3397084" cy="7232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Y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دعم أو صنع القرار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FA04957-7097-4AF3-9AA1-B573DEBCD792}"/>
              </a:ext>
            </a:extLst>
          </p:cNvPr>
          <p:cNvCxnSpPr>
            <a:cxnSpLocks/>
          </p:cNvCxnSpPr>
          <p:nvPr/>
        </p:nvCxnSpPr>
        <p:spPr>
          <a:xfrm flipH="1" flipV="1">
            <a:off x="4652951" y="1295400"/>
            <a:ext cx="1" cy="448568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09CD121-8B04-4414-B390-D6D2DAAC09F7}"/>
              </a:ext>
            </a:extLst>
          </p:cNvPr>
          <p:cNvSpPr txBox="1"/>
          <p:nvPr/>
        </p:nvSpPr>
        <p:spPr>
          <a:xfrm>
            <a:off x="5024009" y="1504384"/>
            <a:ext cx="1840568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SY" sz="4000" dirty="0"/>
              <a:t>نظم خبيرة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9F686F-B6E0-40F6-A706-5611302C5779}"/>
              </a:ext>
            </a:extLst>
          </p:cNvPr>
          <p:cNvSpPr txBox="1"/>
          <p:nvPr/>
        </p:nvSpPr>
        <p:spPr>
          <a:xfrm>
            <a:off x="2058512" y="3711714"/>
            <a:ext cx="2339102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SY" sz="4000" dirty="0"/>
              <a:t>نظم معلومات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6AE1D6-840D-4203-B598-2CF8039AEA8F}"/>
              </a:ext>
            </a:extLst>
          </p:cNvPr>
          <p:cNvSpPr txBox="1"/>
          <p:nvPr/>
        </p:nvSpPr>
        <p:spPr>
          <a:xfrm>
            <a:off x="1678600" y="5026627"/>
            <a:ext cx="2719014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SY" sz="4000" dirty="0"/>
              <a:t>شبكات حاسوبية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B7A012-F2F0-46B1-99AC-4351A115FAD7}"/>
              </a:ext>
            </a:extLst>
          </p:cNvPr>
          <p:cNvSpPr txBox="1"/>
          <p:nvPr/>
        </p:nvSpPr>
        <p:spPr>
          <a:xfrm>
            <a:off x="4879714" y="3003828"/>
            <a:ext cx="2531462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SY" sz="4000" dirty="0"/>
              <a:t>أمن المعلومات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B297B15-2542-42BE-802C-10CD0F05EA42}"/>
              </a:ext>
            </a:extLst>
          </p:cNvPr>
          <p:cNvSpPr txBox="1"/>
          <p:nvPr/>
        </p:nvSpPr>
        <p:spPr>
          <a:xfrm>
            <a:off x="880304" y="2184232"/>
            <a:ext cx="3517310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SY" sz="4000" dirty="0"/>
              <a:t>التنقيب في المعطيات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3FA8C1-4D6E-478A-957D-D2C084CF8478}"/>
              </a:ext>
            </a:extLst>
          </p:cNvPr>
          <p:cNvSpPr txBox="1"/>
          <p:nvPr/>
        </p:nvSpPr>
        <p:spPr>
          <a:xfrm>
            <a:off x="4876800" y="4365310"/>
            <a:ext cx="3017173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SY" sz="4000" dirty="0"/>
              <a:t>هندسة الإجراءات</a:t>
            </a:r>
          </a:p>
        </p:txBody>
      </p:sp>
    </p:spTree>
    <p:extLst>
      <p:ext uri="{BB962C8B-B14F-4D97-AF65-F5344CB8AC3E}">
        <p14:creationId xmlns:p14="http://schemas.microsoft.com/office/powerpoint/2010/main" val="4237943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92500" lnSpcReduction="10000"/>
          </a:bodyPr>
          <a:lstStyle/>
          <a:p>
            <a:pPr algn="justLow"/>
            <a:r>
              <a:rPr lang="ar-SY" sz="3600" dirty="0"/>
              <a:t>أحدثت كلية الهندسة المعلوماتية لدى جامعة دمشق بالمرسوم رقم (15) لعام 2000</a:t>
            </a:r>
          </a:p>
          <a:p>
            <a:pPr algn="justLow"/>
            <a:r>
              <a:rPr lang="ar-SY" sz="3600" dirty="0"/>
              <a:t>تعمل الكلية على رفد سوق العمل بمهندسين متخصصين في مجال المعلوماتية</a:t>
            </a:r>
          </a:p>
          <a:p>
            <a:pPr algn="justLow"/>
            <a:r>
              <a:rPr lang="ar-SY" sz="3600" dirty="0"/>
              <a:t>تساهم الكلية في النهوض بالبحوث العلمية المختلفة والمشاركة بها مما يسهم في التقدم العلمي والتقني في مجالات الهندسة المعلوماتية</a:t>
            </a:r>
          </a:p>
          <a:p>
            <a:pPr algn="justLow"/>
            <a:r>
              <a:rPr lang="ar-SY" sz="3600" dirty="0"/>
              <a:t>تعمل الكلية على توثيق الروابط مع سوق العمل والمجتمع (القطاع العام والخاص) من خلال مشاريع الطلاب وورشات العمل المختلفة</a:t>
            </a:r>
          </a:p>
          <a:p>
            <a:pPr algn="justLow"/>
            <a:endParaRPr lang="ar-SY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ar-SY" dirty="0"/>
              <a:t>كلية الهندسة المعلوماتية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31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6096644"/>
              </p:ext>
            </p:extLst>
          </p:nvPr>
        </p:nvGraphicFramePr>
        <p:xfrm>
          <a:off x="152400" y="1143000"/>
          <a:ext cx="88392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ar-SY" dirty="0"/>
              <a:t>أقسام كلية الهندسة المعلوماتية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/>
          </a:bodyPr>
          <a:lstStyle/>
          <a:p>
            <a:pPr algn="justLow"/>
            <a:r>
              <a:rPr lang="ar-SY" sz="3300" dirty="0"/>
              <a:t>المعالجة الآلية للصور والفيديو</a:t>
            </a:r>
          </a:p>
          <a:p>
            <a:pPr algn="justLow"/>
            <a:r>
              <a:rPr lang="ar-SY" sz="3300" dirty="0"/>
              <a:t>المعالجة الآلية للصوت</a:t>
            </a:r>
          </a:p>
          <a:p>
            <a:pPr algn="justLow"/>
            <a:r>
              <a:rPr lang="ar-SY" sz="3300" dirty="0"/>
              <a:t>المعالجة الآلية للنصوص</a:t>
            </a:r>
          </a:p>
          <a:p>
            <a:pPr algn="justLow"/>
            <a:r>
              <a:rPr lang="ar-SY" sz="3300" dirty="0"/>
              <a:t>المعلوماتية الطبية الحيوية</a:t>
            </a:r>
          </a:p>
          <a:p>
            <a:pPr algn="justLow"/>
            <a:r>
              <a:rPr lang="ar-SY" sz="3300" dirty="0"/>
              <a:t>الحقائق الافتراضية</a:t>
            </a:r>
          </a:p>
          <a:p>
            <a:pPr algn="justLow"/>
            <a:r>
              <a:rPr lang="ar-SY" sz="3300" dirty="0"/>
              <a:t>تمثيل المعرفة</a:t>
            </a:r>
          </a:p>
          <a:p>
            <a:pPr algn="justLow"/>
            <a:r>
              <a:rPr lang="ar-SY" sz="3300" dirty="0"/>
              <a:t>نظم دعم اتخاذ القرار</a:t>
            </a:r>
          </a:p>
          <a:p>
            <a:pPr algn="justLow"/>
            <a:r>
              <a:rPr lang="ar-SY" sz="3300" dirty="0"/>
              <a:t>النمذجة ثلاثية الأبعاد</a:t>
            </a:r>
          </a:p>
          <a:p>
            <a:pPr marL="109728" indent="0" algn="justLow">
              <a:buNone/>
            </a:pPr>
            <a:endParaRPr lang="ar-SY" sz="3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ar-SY" dirty="0"/>
              <a:t>قسم الذكاء الصنعي واللغات الطبيعية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/>
          </a:bodyPr>
          <a:lstStyle/>
          <a:p>
            <a:pPr algn="justLow"/>
            <a:r>
              <a:rPr lang="ar-SY" sz="3300" dirty="0"/>
              <a:t>علوم البيانات والمعطيات الكبيرة وتطبيقاتها</a:t>
            </a:r>
          </a:p>
          <a:p>
            <a:pPr algn="justLow"/>
            <a:r>
              <a:rPr lang="ar-SY" sz="3300" dirty="0"/>
              <a:t>هندسة جودة البرمجيات</a:t>
            </a:r>
          </a:p>
          <a:p>
            <a:pPr algn="justLow"/>
            <a:r>
              <a:rPr lang="ar-SY" sz="3300" dirty="0"/>
              <a:t>التطوير البرمجي المقاد بالنماذج</a:t>
            </a:r>
          </a:p>
          <a:p>
            <a:pPr algn="justLow"/>
            <a:r>
              <a:rPr lang="ar-SY" sz="3300" dirty="0"/>
              <a:t>الخدمات المايكروية</a:t>
            </a:r>
          </a:p>
          <a:p>
            <a:pPr algn="justLow"/>
            <a:r>
              <a:rPr lang="ar-SY" sz="3300" dirty="0"/>
              <a:t>التعلم الالكتروني وتطبيقاته</a:t>
            </a:r>
            <a:endParaRPr lang="en-US" sz="3300" dirty="0"/>
          </a:p>
          <a:p>
            <a:pPr algn="justLow"/>
            <a:r>
              <a:rPr lang="ar-SY" sz="3300" dirty="0"/>
              <a:t>نظم المعلومات الالكترونية المؤسساتية </a:t>
            </a:r>
          </a:p>
          <a:p>
            <a:pPr algn="justLow"/>
            <a:r>
              <a:rPr lang="ar-SY" sz="3300" dirty="0"/>
              <a:t>الحوسبة السحابية وتطبيقاتها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ar-SY" dirty="0"/>
              <a:t>قسم هندسة البرمجيات ونظم المعلومات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543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/>
          </a:bodyPr>
          <a:lstStyle/>
          <a:p>
            <a:pPr algn="justLow"/>
            <a:r>
              <a:rPr lang="ar-SY" sz="3300" dirty="0"/>
              <a:t>شبكات الحساسات اللاسلكية</a:t>
            </a:r>
          </a:p>
          <a:p>
            <a:pPr algn="justLow"/>
            <a:r>
              <a:rPr lang="ar-SY" sz="3300" dirty="0"/>
              <a:t>التوجيه في الشبكات المختلطة</a:t>
            </a:r>
          </a:p>
          <a:p>
            <a:pPr algn="justLow"/>
            <a:r>
              <a:rPr lang="ar-SY" sz="3300" dirty="0"/>
              <a:t>تحسين الشبكات المعرفة برمجياً</a:t>
            </a:r>
          </a:p>
          <a:p>
            <a:pPr algn="justLow"/>
            <a:r>
              <a:rPr lang="ar-SY" sz="3300" dirty="0"/>
              <a:t>أمن الشبكات الحاسوبية</a:t>
            </a:r>
          </a:p>
          <a:p>
            <a:pPr algn="justLow"/>
            <a:r>
              <a:rPr lang="ar-SY" sz="3300" dirty="0"/>
              <a:t>دراسة الانحراف في حماية الشبكات الحاسوبية</a:t>
            </a:r>
          </a:p>
          <a:p>
            <a:pPr algn="justLow"/>
            <a:r>
              <a:rPr lang="ar-SY" sz="3300" dirty="0"/>
              <a:t>انترنت الأشياء</a:t>
            </a:r>
          </a:p>
          <a:p>
            <a:pPr algn="justLow"/>
            <a:r>
              <a:rPr lang="ar-SY" sz="3300" dirty="0"/>
              <a:t>التطبيقات الشبكية في الحوسبة السحابية والمعطيات الكبيرة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ar-SY" dirty="0"/>
              <a:t>قسم النظم والشبكات الحاسوبية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073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كلية الهندسة المعلوماتية</Template>
  <TotalTime>74</TotalTime>
  <Words>262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Lucida Sans Unicode</vt:lpstr>
      <vt:lpstr>Verdana</vt:lpstr>
      <vt:lpstr>Wingdings 2</vt:lpstr>
      <vt:lpstr>Wingdings 3</vt:lpstr>
      <vt:lpstr>Concourse</vt:lpstr>
      <vt:lpstr>PowerPoint Presentation</vt:lpstr>
      <vt:lpstr>الواقع المعلوماتي</vt:lpstr>
      <vt:lpstr>PowerPoint Presentation</vt:lpstr>
      <vt:lpstr>PowerPoint Presentation</vt:lpstr>
      <vt:lpstr>كلية الهندسة المعلوماتية</vt:lpstr>
      <vt:lpstr>أقسام كلية الهندسة المعلوماتية</vt:lpstr>
      <vt:lpstr>قسم الذكاء الصنعي واللغات الطبيعية</vt:lpstr>
      <vt:lpstr>قسم هندسة البرمجيات ونظم المعلومات</vt:lpstr>
      <vt:lpstr>قسم النظم والشبكات الحاسوبية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كلية الهندسة المعلوماتية</dc:title>
  <dc:creator>Madhat Alsoos</dc:creator>
  <cp:lastModifiedBy>ZHR</cp:lastModifiedBy>
  <cp:revision>25</cp:revision>
  <dcterms:created xsi:type="dcterms:W3CDTF">2021-06-13T13:41:34Z</dcterms:created>
  <dcterms:modified xsi:type="dcterms:W3CDTF">2021-06-14T09:53:13Z</dcterms:modified>
</cp:coreProperties>
</file>