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4" r:id="rId2"/>
    <p:sldId id="430" r:id="rId3"/>
    <p:sldId id="431" r:id="rId4"/>
    <p:sldId id="435" r:id="rId5"/>
    <p:sldId id="438" r:id="rId6"/>
    <p:sldId id="439" r:id="rId7"/>
    <p:sldId id="440" r:id="rId8"/>
    <p:sldId id="422" r:id="rId9"/>
  </p:sldIdLst>
  <p:sldSz cx="9144000" cy="6858000" type="screen4x3"/>
  <p:notesSz cx="7053263" cy="93091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74" autoAdjust="0"/>
    <p:restoredTop sz="94628" autoAdjust="0"/>
  </p:normalViewPr>
  <p:slideViewPr>
    <p:cSldViewPr>
      <p:cViewPr varScale="1">
        <p:scale>
          <a:sx n="87" d="100"/>
          <a:sy n="87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B14ED-44CC-4C4F-988C-161A25D4C935}" type="doc">
      <dgm:prSet loTypeId="urn:microsoft.com/office/officeart/2005/8/layout/hList6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SY"/>
        </a:p>
      </dgm:t>
    </dgm:pt>
    <dgm:pt modelId="{01829E98-E067-4F00-A961-CD752F58176A}">
      <dgm:prSet phldrT="[نص]" custT="1"/>
      <dgm:spPr/>
      <dgm:t>
        <a:bodyPr/>
        <a:lstStyle/>
        <a:p>
          <a:pPr rtl="1"/>
          <a:r>
            <a:rPr lang="ar-SY" sz="5400" dirty="0"/>
            <a:t>القطاع العام</a:t>
          </a:r>
        </a:p>
        <a:p>
          <a:pPr rtl="1"/>
          <a:r>
            <a:rPr lang="ar-SY" sz="4400" dirty="0"/>
            <a:t>103 </a:t>
          </a:r>
        </a:p>
        <a:p>
          <a:pPr rtl="1"/>
          <a:r>
            <a:rPr lang="ar-SY" sz="4400" dirty="0"/>
            <a:t>منشآت صناعية</a:t>
          </a:r>
          <a:endParaRPr lang="ar-SY" sz="5400" dirty="0"/>
        </a:p>
      </dgm:t>
    </dgm:pt>
    <dgm:pt modelId="{C902D0AF-2204-45D0-8B8C-7192D704F0A2}" type="parTrans" cxnId="{4CB62AEB-D99A-4F26-8223-BA05486FB951}">
      <dgm:prSet/>
      <dgm:spPr/>
      <dgm:t>
        <a:bodyPr/>
        <a:lstStyle/>
        <a:p>
          <a:pPr rtl="1"/>
          <a:endParaRPr lang="ar-SY" sz="1600"/>
        </a:p>
      </dgm:t>
    </dgm:pt>
    <dgm:pt modelId="{62053C75-8B09-4EBC-AF86-859E321588AA}" type="sibTrans" cxnId="{4CB62AEB-D99A-4F26-8223-BA05486FB951}">
      <dgm:prSet/>
      <dgm:spPr/>
      <dgm:t>
        <a:bodyPr/>
        <a:lstStyle/>
        <a:p>
          <a:pPr rtl="1"/>
          <a:endParaRPr lang="ar-SY" sz="1600"/>
        </a:p>
      </dgm:t>
    </dgm:pt>
    <dgm:pt modelId="{9EB835B1-3072-4F9C-AD27-1667A8943D9B}">
      <dgm:prSet phldrT="[نص]" custT="1"/>
      <dgm:spPr/>
      <dgm:t>
        <a:bodyPr/>
        <a:lstStyle/>
        <a:p>
          <a:pPr rtl="1"/>
          <a:r>
            <a:rPr lang="ar-SY" sz="5400" dirty="0"/>
            <a:t>القطاع الخاص</a:t>
          </a:r>
        </a:p>
        <a:p>
          <a:pPr rtl="1"/>
          <a:r>
            <a:rPr lang="ar-SY" sz="5400" dirty="0"/>
            <a:t>130</a:t>
          </a:r>
          <a:r>
            <a:rPr lang="ar-SY" sz="4400" dirty="0"/>
            <a:t> ألف </a:t>
          </a:r>
        </a:p>
        <a:p>
          <a:pPr rtl="1"/>
          <a:r>
            <a:rPr lang="ar-SY" sz="4400" dirty="0"/>
            <a:t>منشأة صناعية وحرفية</a:t>
          </a:r>
          <a:endParaRPr lang="ar-SY" sz="5400" dirty="0"/>
        </a:p>
      </dgm:t>
    </dgm:pt>
    <dgm:pt modelId="{D7411C3E-AB64-4DFB-85D4-A4A773C395A5}" type="parTrans" cxnId="{42613AD0-1534-42E5-98B8-D232338911BD}">
      <dgm:prSet/>
      <dgm:spPr/>
      <dgm:t>
        <a:bodyPr/>
        <a:lstStyle/>
        <a:p>
          <a:pPr rtl="1"/>
          <a:endParaRPr lang="ar-SY" sz="1600"/>
        </a:p>
      </dgm:t>
    </dgm:pt>
    <dgm:pt modelId="{C8ECC2A9-6552-47A1-8667-F0D87C64DA52}" type="sibTrans" cxnId="{42613AD0-1534-42E5-98B8-D232338911BD}">
      <dgm:prSet/>
      <dgm:spPr/>
      <dgm:t>
        <a:bodyPr/>
        <a:lstStyle/>
        <a:p>
          <a:pPr rtl="1"/>
          <a:endParaRPr lang="ar-SY" sz="1600"/>
        </a:p>
      </dgm:t>
    </dgm:pt>
    <dgm:pt modelId="{F8E364C0-4218-4956-A080-0BD9A3E898D1}" type="pres">
      <dgm:prSet presAssocID="{BAEB14ED-44CC-4C4F-988C-161A25D4C935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2F7A39C8-93FE-47C2-9B31-4BC4B9731DB5}" type="pres">
      <dgm:prSet presAssocID="{01829E98-E067-4F00-A961-CD752F58176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  <dgm:pt modelId="{848F4518-E19C-4A3F-9B03-865C95263A50}" type="pres">
      <dgm:prSet presAssocID="{62053C75-8B09-4EBC-AF86-859E321588AA}" presName="sibTrans" presStyleCnt="0"/>
      <dgm:spPr/>
    </dgm:pt>
    <dgm:pt modelId="{54AE4D87-BBD3-4713-B9D3-01AF6961FED6}" type="pres">
      <dgm:prSet presAssocID="{9EB835B1-3072-4F9C-AD27-1667A8943D9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</dgm:ptLst>
  <dgm:cxnLst>
    <dgm:cxn modelId="{A292BE5F-B363-4955-8840-B024196690F7}" type="presOf" srcId="{9EB835B1-3072-4F9C-AD27-1667A8943D9B}" destId="{54AE4D87-BBD3-4713-B9D3-01AF6961FED6}" srcOrd="0" destOrd="0" presId="urn:microsoft.com/office/officeart/2005/8/layout/hList6"/>
    <dgm:cxn modelId="{42613AD0-1534-42E5-98B8-D232338911BD}" srcId="{BAEB14ED-44CC-4C4F-988C-161A25D4C935}" destId="{9EB835B1-3072-4F9C-AD27-1667A8943D9B}" srcOrd="1" destOrd="0" parTransId="{D7411C3E-AB64-4DFB-85D4-A4A773C395A5}" sibTransId="{C8ECC2A9-6552-47A1-8667-F0D87C64DA52}"/>
    <dgm:cxn modelId="{7DDC52A0-A601-4D97-910C-ECBD6EFC87A6}" type="presOf" srcId="{01829E98-E067-4F00-A961-CD752F58176A}" destId="{2F7A39C8-93FE-47C2-9B31-4BC4B9731DB5}" srcOrd="0" destOrd="0" presId="urn:microsoft.com/office/officeart/2005/8/layout/hList6"/>
    <dgm:cxn modelId="{4CB62AEB-D99A-4F26-8223-BA05486FB951}" srcId="{BAEB14ED-44CC-4C4F-988C-161A25D4C935}" destId="{01829E98-E067-4F00-A961-CD752F58176A}" srcOrd="0" destOrd="0" parTransId="{C902D0AF-2204-45D0-8B8C-7192D704F0A2}" sibTransId="{62053C75-8B09-4EBC-AF86-859E321588AA}"/>
    <dgm:cxn modelId="{62004356-6B2D-4633-A5C1-39B2F9EEDB48}" type="presOf" srcId="{BAEB14ED-44CC-4C4F-988C-161A25D4C935}" destId="{F8E364C0-4218-4956-A080-0BD9A3E898D1}" srcOrd="0" destOrd="0" presId="urn:microsoft.com/office/officeart/2005/8/layout/hList6"/>
    <dgm:cxn modelId="{104E197A-FC6D-48A2-B678-C35CFDFC8082}" type="presParOf" srcId="{F8E364C0-4218-4956-A080-0BD9A3E898D1}" destId="{2F7A39C8-93FE-47C2-9B31-4BC4B9731DB5}" srcOrd="0" destOrd="0" presId="urn:microsoft.com/office/officeart/2005/8/layout/hList6"/>
    <dgm:cxn modelId="{535C5294-386F-4629-8E7A-23F1750B04D8}" type="presParOf" srcId="{F8E364C0-4218-4956-A080-0BD9A3E898D1}" destId="{848F4518-E19C-4A3F-9B03-865C95263A50}" srcOrd="1" destOrd="0" presId="urn:microsoft.com/office/officeart/2005/8/layout/hList6"/>
    <dgm:cxn modelId="{C9874D05-FD7D-47DD-9AE7-A6BFC38449EA}" type="presParOf" srcId="{F8E364C0-4218-4956-A080-0BD9A3E898D1}" destId="{54AE4D87-BBD3-4713-B9D3-01AF6961FED6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17EDC8-297E-4CAB-98AA-B1B424845BFC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Y"/>
        </a:p>
      </dgm:t>
    </dgm:pt>
    <dgm:pt modelId="{DC094C85-B5E5-4537-8A2A-D39EF854986E}">
      <dgm:prSet phldrT="[نص]"/>
      <dgm:spPr/>
      <dgm:t>
        <a:bodyPr/>
        <a:lstStyle/>
        <a:p>
          <a:pPr rtl="1"/>
          <a:r>
            <a:rPr lang="ar-SY" dirty="0"/>
            <a:t>103 منشأة</a:t>
          </a:r>
        </a:p>
      </dgm:t>
    </dgm:pt>
    <dgm:pt modelId="{914BA722-0F14-4013-92A9-1D6B22EEA896}" type="parTrans" cxnId="{6257514F-0ADA-4982-977A-EE7407B54AAF}">
      <dgm:prSet/>
      <dgm:spPr/>
      <dgm:t>
        <a:bodyPr/>
        <a:lstStyle/>
        <a:p>
          <a:pPr rtl="1"/>
          <a:endParaRPr lang="ar-SY"/>
        </a:p>
      </dgm:t>
    </dgm:pt>
    <dgm:pt modelId="{8E55A956-5770-4AEB-A316-180A8B6DDD50}" type="sibTrans" cxnId="{6257514F-0ADA-4982-977A-EE7407B54AAF}">
      <dgm:prSet/>
      <dgm:spPr/>
      <dgm:t>
        <a:bodyPr/>
        <a:lstStyle/>
        <a:p>
          <a:pPr rtl="1"/>
          <a:endParaRPr lang="ar-SY"/>
        </a:p>
      </dgm:t>
    </dgm:pt>
    <dgm:pt modelId="{B9F6BEB7-79AB-4ABB-B52A-18560059D339}">
      <dgm:prSet phldrT="[نص]"/>
      <dgm:spPr/>
      <dgm:t>
        <a:bodyPr/>
        <a:lstStyle/>
        <a:p>
          <a:pPr rtl="1"/>
          <a:r>
            <a:rPr lang="ar-SY" dirty="0"/>
            <a:t>54 عاملة</a:t>
          </a:r>
        </a:p>
      </dgm:t>
    </dgm:pt>
    <dgm:pt modelId="{12FA894C-6BE6-4EAA-8BEA-F23D375F267A}" type="parTrans" cxnId="{D4D40AE0-CE4A-4B6E-B747-97DBF697217C}">
      <dgm:prSet/>
      <dgm:spPr/>
      <dgm:t>
        <a:bodyPr/>
        <a:lstStyle/>
        <a:p>
          <a:pPr rtl="1"/>
          <a:endParaRPr lang="ar-SY"/>
        </a:p>
      </dgm:t>
    </dgm:pt>
    <dgm:pt modelId="{5FD9A11B-4748-42A6-A78E-007DB7E0C80E}" type="sibTrans" cxnId="{D4D40AE0-CE4A-4B6E-B747-97DBF697217C}">
      <dgm:prSet/>
      <dgm:spPr/>
      <dgm:t>
        <a:bodyPr/>
        <a:lstStyle/>
        <a:p>
          <a:pPr rtl="1"/>
          <a:endParaRPr lang="ar-SY"/>
        </a:p>
      </dgm:t>
    </dgm:pt>
    <dgm:pt modelId="{79B4674A-FF23-45A4-82F4-0876E84C3637}">
      <dgm:prSet phldrT="[نص]"/>
      <dgm:spPr/>
      <dgm:t>
        <a:bodyPr/>
        <a:lstStyle/>
        <a:p>
          <a:pPr rtl="1"/>
          <a:r>
            <a:rPr lang="ar-SY" dirty="0"/>
            <a:t>34 بشكل كامل</a:t>
          </a:r>
        </a:p>
      </dgm:t>
    </dgm:pt>
    <dgm:pt modelId="{952DBCFA-41B8-4E47-BAB8-233A910D7F6A}" type="parTrans" cxnId="{C4D211E5-BD7B-4EDD-A871-69DD39FBFDE9}">
      <dgm:prSet/>
      <dgm:spPr/>
      <dgm:t>
        <a:bodyPr/>
        <a:lstStyle/>
        <a:p>
          <a:pPr rtl="1"/>
          <a:endParaRPr lang="ar-SY"/>
        </a:p>
      </dgm:t>
    </dgm:pt>
    <dgm:pt modelId="{FE5B6C5F-B46B-4C3F-9EFD-C6851F0A6649}" type="sibTrans" cxnId="{C4D211E5-BD7B-4EDD-A871-69DD39FBFDE9}">
      <dgm:prSet/>
      <dgm:spPr/>
      <dgm:t>
        <a:bodyPr/>
        <a:lstStyle/>
        <a:p>
          <a:pPr rtl="1"/>
          <a:endParaRPr lang="ar-SY"/>
        </a:p>
      </dgm:t>
    </dgm:pt>
    <dgm:pt modelId="{D2051E84-FE23-4544-B8D4-BE7A869939A0}">
      <dgm:prSet phldrT="[نص]"/>
      <dgm:spPr/>
      <dgm:t>
        <a:bodyPr/>
        <a:lstStyle/>
        <a:p>
          <a:pPr rtl="1"/>
          <a:r>
            <a:rPr lang="ar-SY" dirty="0"/>
            <a:t>20 بشكل جزئي</a:t>
          </a:r>
        </a:p>
      </dgm:t>
    </dgm:pt>
    <dgm:pt modelId="{5798C27C-BABB-42E2-892E-B1585AC8A209}" type="parTrans" cxnId="{D8AE1F51-9E9D-4F2C-A48E-668B7A5C014A}">
      <dgm:prSet/>
      <dgm:spPr/>
      <dgm:t>
        <a:bodyPr/>
        <a:lstStyle/>
        <a:p>
          <a:pPr rtl="1"/>
          <a:endParaRPr lang="ar-SY"/>
        </a:p>
      </dgm:t>
    </dgm:pt>
    <dgm:pt modelId="{E203B8E4-9C39-4BEF-A9E1-DFF5BCA3EBDA}" type="sibTrans" cxnId="{D8AE1F51-9E9D-4F2C-A48E-668B7A5C014A}">
      <dgm:prSet/>
      <dgm:spPr/>
      <dgm:t>
        <a:bodyPr/>
        <a:lstStyle/>
        <a:p>
          <a:pPr rtl="1"/>
          <a:endParaRPr lang="ar-SY"/>
        </a:p>
      </dgm:t>
    </dgm:pt>
    <dgm:pt modelId="{4CE6AF12-07CF-4531-AE8D-E514F7097751}">
      <dgm:prSet phldrT="[نص]"/>
      <dgm:spPr/>
      <dgm:t>
        <a:bodyPr/>
        <a:lstStyle/>
        <a:p>
          <a:pPr rtl="1"/>
          <a:r>
            <a:rPr lang="ar-SY" dirty="0"/>
            <a:t>49 متوقفة</a:t>
          </a:r>
        </a:p>
      </dgm:t>
    </dgm:pt>
    <dgm:pt modelId="{368FA1EE-BADB-4DF1-BF6F-D6BE52A3AE2D}" type="parTrans" cxnId="{6399EFA4-8F72-4373-9EEA-CC99CA8E9EC2}">
      <dgm:prSet/>
      <dgm:spPr/>
      <dgm:t>
        <a:bodyPr/>
        <a:lstStyle/>
        <a:p>
          <a:pPr rtl="1"/>
          <a:endParaRPr lang="ar-SY"/>
        </a:p>
      </dgm:t>
    </dgm:pt>
    <dgm:pt modelId="{E096F42A-B20E-4520-88F1-646A0F67006A}" type="sibTrans" cxnId="{6399EFA4-8F72-4373-9EEA-CC99CA8E9EC2}">
      <dgm:prSet/>
      <dgm:spPr/>
      <dgm:t>
        <a:bodyPr/>
        <a:lstStyle/>
        <a:p>
          <a:pPr rtl="1"/>
          <a:endParaRPr lang="ar-SY"/>
        </a:p>
      </dgm:t>
    </dgm:pt>
    <dgm:pt modelId="{C67BFB26-8E22-49C0-8989-F6A25BCDED71}">
      <dgm:prSet phldrT="[نص]"/>
      <dgm:spPr/>
      <dgm:t>
        <a:bodyPr/>
        <a:lstStyle/>
        <a:p>
          <a:pPr rtl="1"/>
          <a:r>
            <a:rPr lang="ar-SY" dirty="0"/>
            <a:t>31 متوقفة</a:t>
          </a:r>
        </a:p>
      </dgm:t>
    </dgm:pt>
    <dgm:pt modelId="{0358254D-52A9-4FAA-A0F0-A8F67C945A96}" type="parTrans" cxnId="{77F4BC71-0428-4700-ABDB-1DB5A8A2D8C9}">
      <dgm:prSet/>
      <dgm:spPr/>
      <dgm:t>
        <a:bodyPr/>
        <a:lstStyle/>
        <a:p>
          <a:pPr rtl="1"/>
          <a:endParaRPr lang="ar-SY"/>
        </a:p>
      </dgm:t>
    </dgm:pt>
    <dgm:pt modelId="{1859070D-1201-4282-A197-A4884027673E}" type="sibTrans" cxnId="{77F4BC71-0428-4700-ABDB-1DB5A8A2D8C9}">
      <dgm:prSet/>
      <dgm:spPr/>
      <dgm:t>
        <a:bodyPr/>
        <a:lstStyle/>
        <a:p>
          <a:pPr rtl="1"/>
          <a:endParaRPr lang="ar-SY"/>
        </a:p>
      </dgm:t>
    </dgm:pt>
    <dgm:pt modelId="{67125C23-E8E2-46C0-A838-A26E046565B4}">
      <dgm:prSet phldrT="[نص]"/>
      <dgm:spPr/>
      <dgm:t>
        <a:bodyPr/>
        <a:lstStyle/>
        <a:p>
          <a:pPr rtl="1"/>
          <a:r>
            <a:rPr lang="ar-SY" dirty="0"/>
            <a:t>18 مدمرة</a:t>
          </a:r>
        </a:p>
      </dgm:t>
    </dgm:pt>
    <dgm:pt modelId="{E365A93A-6F28-4C92-9494-D59E3B828F0F}" type="parTrans" cxnId="{461F0AC2-603B-406D-98D9-B154F2E8CB81}">
      <dgm:prSet/>
      <dgm:spPr/>
      <dgm:t>
        <a:bodyPr/>
        <a:lstStyle/>
        <a:p>
          <a:pPr rtl="1"/>
          <a:endParaRPr lang="ar-SY"/>
        </a:p>
      </dgm:t>
    </dgm:pt>
    <dgm:pt modelId="{69DB0249-0D69-4149-9E7B-CEF8011461CA}" type="sibTrans" cxnId="{461F0AC2-603B-406D-98D9-B154F2E8CB81}">
      <dgm:prSet/>
      <dgm:spPr/>
      <dgm:t>
        <a:bodyPr/>
        <a:lstStyle/>
        <a:p>
          <a:pPr rtl="1"/>
          <a:endParaRPr lang="ar-SY"/>
        </a:p>
      </dgm:t>
    </dgm:pt>
    <dgm:pt modelId="{5AFAB1D2-A04A-492B-9AA9-43B8DD6292A3}" type="pres">
      <dgm:prSet presAssocID="{6D17EDC8-297E-4CAB-98AA-B1B424845BF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6D8708F1-13C8-42E0-91C2-454EEA65A764}" type="pres">
      <dgm:prSet presAssocID="{DC094C85-B5E5-4537-8A2A-D39EF854986E}" presName="root1" presStyleCnt="0"/>
      <dgm:spPr/>
    </dgm:pt>
    <dgm:pt modelId="{CDD49997-ED3F-491B-B706-BED548108272}" type="pres">
      <dgm:prSet presAssocID="{DC094C85-B5E5-4537-8A2A-D39EF854986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EBBA35C1-9466-4A7A-9890-57A56C206798}" type="pres">
      <dgm:prSet presAssocID="{DC094C85-B5E5-4537-8A2A-D39EF854986E}" presName="level2hierChild" presStyleCnt="0"/>
      <dgm:spPr/>
    </dgm:pt>
    <dgm:pt modelId="{1000F069-877D-4E29-A264-5CB2D1E60C3C}" type="pres">
      <dgm:prSet presAssocID="{12FA894C-6BE6-4EAA-8BEA-F23D375F267A}" presName="conn2-1" presStyleLbl="parChTrans1D2" presStyleIdx="0" presStyleCnt="2"/>
      <dgm:spPr/>
      <dgm:t>
        <a:bodyPr/>
        <a:lstStyle/>
        <a:p>
          <a:pPr rtl="1"/>
          <a:endParaRPr lang="ar-SY"/>
        </a:p>
      </dgm:t>
    </dgm:pt>
    <dgm:pt modelId="{5D3ED508-CAF1-4732-8CEC-28C3C148C81A}" type="pres">
      <dgm:prSet presAssocID="{12FA894C-6BE6-4EAA-8BEA-F23D375F267A}" presName="connTx" presStyleLbl="parChTrans1D2" presStyleIdx="0" presStyleCnt="2"/>
      <dgm:spPr/>
      <dgm:t>
        <a:bodyPr/>
        <a:lstStyle/>
        <a:p>
          <a:pPr rtl="1"/>
          <a:endParaRPr lang="ar-SY"/>
        </a:p>
      </dgm:t>
    </dgm:pt>
    <dgm:pt modelId="{F29C04E9-C84E-4459-BDEC-DFF3D53C4ADB}" type="pres">
      <dgm:prSet presAssocID="{B9F6BEB7-79AB-4ABB-B52A-18560059D339}" presName="root2" presStyleCnt="0"/>
      <dgm:spPr/>
    </dgm:pt>
    <dgm:pt modelId="{689C41CE-40C9-4770-95D0-71894189121C}" type="pres">
      <dgm:prSet presAssocID="{B9F6BEB7-79AB-4ABB-B52A-18560059D33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F86551DE-BF09-420D-90F5-7E9BF2B6D026}" type="pres">
      <dgm:prSet presAssocID="{B9F6BEB7-79AB-4ABB-B52A-18560059D339}" presName="level3hierChild" presStyleCnt="0"/>
      <dgm:spPr/>
    </dgm:pt>
    <dgm:pt modelId="{923E32D6-0324-44AF-9ADA-ED77B27E19D9}" type="pres">
      <dgm:prSet presAssocID="{952DBCFA-41B8-4E47-BAB8-233A910D7F6A}" presName="conn2-1" presStyleLbl="parChTrans1D3" presStyleIdx="0" presStyleCnt="4"/>
      <dgm:spPr/>
      <dgm:t>
        <a:bodyPr/>
        <a:lstStyle/>
        <a:p>
          <a:pPr rtl="1"/>
          <a:endParaRPr lang="ar-SY"/>
        </a:p>
      </dgm:t>
    </dgm:pt>
    <dgm:pt modelId="{FFE1CDD5-7CB2-4E7A-9E4F-38D959950ECC}" type="pres">
      <dgm:prSet presAssocID="{952DBCFA-41B8-4E47-BAB8-233A910D7F6A}" presName="connTx" presStyleLbl="parChTrans1D3" presStyleIdx="0" presStyleCnt="4"/>
      <dgm:spPr/>
      <dgm:t>
        <a:bodyPr/>
        <a:lstStyle/>
        <a:p>
          <a:pPr rtl="1"/>
          <a:endParaRPr lang="ar-SY"/>
        </a:p>
      </dgm:t>
    </dgm:pt>
    <dgm:pt modelId="{FE8F0665-EC44-4B8D-8CAE-CE579AD83758}" type="pres">
      <dgm:prSet presAssocID="{79B4674A-FF23-45A4-82F4-0876E84C3637}" presName="root2" presStyleCnt="0"/>
      <dgm:spPr/>
    </dgm:pt>
    <dgm:pt modelId="{B04AC536-4B6D-49AC-90BC-2EE84D095952}" type="pres">
      <dgm:prSet presAssocID="{79B4674A-FF23-45A4-82F4-0876E84C363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853387F0-8BF8-4423-849D-E359C9F0BB0B}" type="pres">
      <dgm:prSet presAssocID="{79B4674A-FF23-45A4-82F4-0876E84C3637}" presName="level3hierChild" presStyleCnt="0"/>
      <dgm:spPr/>
    </dgm:pt>
    <dgm:pt modelId="{591B0D6F-80F5-4181-B145-0F3D873FAF5C}" type="pres">
      <dgm:prSet presAssocID="{5798C27C-BABB-42E2-892E-B1585AC8A209}" presName="conn2-1" presStyleLbl="parChTrans1D3" presStyleIdx="1" presStyleCnt="4"/>
      <dgm:spPr/>
      <dgm:t>
        <a:bodyPr/>
        <a:lstStyle/>
        <a:p>
          <a:pPr rtl="1"/>
          <a:endParaRPr lang="ar-SY"/>
        </a:p>
      </dgm:t>
    </dgm:pt>
    <dgm:pt modelId="{42E270E4-A5EE-463B-885D-E21819D57446}" type="pres">
      <dgm:prSet presAssocID="{5798C27C-BABB-42E2-892E-B1585AC8A209}" presName="connTx" presStyleLbl="parChTrans1D3" presStyleIdx="1" presStyleCnt="4"/>
      <dgm:spPr/>
      <dgm:t>
        <a:bodyPr/>
        <a:lstStyle/>
        <a:p>
          <a:pPr rtl="1"/>
          <a:endParaRPr lang="ar-SY"/>
        </a:p>
      </dgm:t>
    </dgm:pt>
    <dgm:pt modelId="{2373018E-3D1D-4EA3-8538-10E21EE08CFF}" type="pres">
      <dgm:prSet presAssocID="{D2051E84-FE23-4544-B8D4-BE7A869939A0}" presName="root2" presStyleCnt="0"/>
      <dgm:spPr/>
    </dgm:pt>
    <dgm:pt modelId="{E70AE594-A5C7-4576-A6BD-D7F15A5BDB33}" type="pres">
      <dgm:prSet presAssocID="{D2051E84-FE23-4544-B8D4-BE7A869939A0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577D6758-D74A-4D46-A8EE-207C1DD5AD0E}" type="pres">
      <dgm:prSet presAssocID="{D2051E84-FE23-4544-B8D4-BE7A869939A0}" presName="level3hierChild" presStyleCnt="0"/>
      <dgm:spPr/>
    </dgm:pt>
    <dgm:pt modelId="{2B2F4FA0-B8AF-4E3F-AA8A-B168781C5201}" type="pres">
      <dgm:prSet presAssocID="{368FA1EE-BADB-4DF1-BF6F-D6BE52A3AE2D}" presName="conn2-1" presStyleLbl="parChTrans1D2" presStyleIdx="1" presStyleCnt="2"/>
      <dgm:spPr/>
      <dgm:t>
        <a:bodyPr/>
        <a:lstStyle/>
        <a:p>
          <a:pPr rtl="1"/>
          <a:endParaRPr lang="ar-SY"/>
        </a:p>
      </dgm:t>
    </dgm:pt>
    <dgm:pt modelId="{FAE33607-326C-48AB-ABC1-8AE0B79B6374}" type="pres">
      <dgm:prSet presAssocID="{368FA1EE-BADB-4DF1-BF6F-D6BE52A3AE2D}" presName="connTx" presStyleLbl="parChTrans1D2" presStyleIdx="1" presStyleCnt="2"/>
      <dgm:spPr/>
      <dgm:t>
        <a:bodyPr/>
        <a:lstStyle/>
        <a:p>
          <a:pPr rtl="1"/>
          <a:endParaRPr lang="ar-SY"/>
        </a:p>
      </dgm:t>
    </dgm:pt>
    <dgm:pt modelId="{B6496B18-B295-45C4-8E79-54C05C4E3635}" type="pres">
      <dgm:prSet presAssocID="{4CE6AF12-07CF-4531-AE8D-E514F7097751}" presName="root2" presStyleCnt="0"/>
      <dgm:spPr/>
    </dgm:pt>
    <dgm:pt modelId="{142544C1-50CE-4161-8121-44ED5E940D76}" type="pres">
      <dgm:prSet presAssocID="{4CE6AF12-07CF-4531-AE8D-E514F709775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7FFD4652-273C-4547-AFA0-A0BD8A8D3CF4}" type="pres">
      <dgm:prSet presAssocID="{4CE6AF12-07CF-4531-AE8D-E514F7097751}" presName="level3hierChild" presStyleCnt="0"/>
      <dgm:spPr/>
    </dgm:pt>
    <dgm:pt modelId="{011E57DE-7DDF-4E2F-94C1-2514F02AC4CB}" type="pres">
      <dgm:prSet presAssocID="{0358254D-52A9-4FAA-A0F0-A8F67C945A96}" presName="conn2-1" presStyleLbl="parChTrans1D3" presStyleIdx="2" presStyleCnt="4"/>
      <dgm:spPr/>
      <dgm:t>
        <a:bodyPr/>
        <a:lstStyle/>
        <a:p>
          <a:pPr rtl="1"/>
          <a:endParaRPr lang="ar-SY"/>
        </a:p>
      </dgm:t>
    </dgm:pt>
    <dgm:pt modelId="{8045AFFE-D33E-4902-9567-C70E7DC368D1}" type="pres">
      <dgm:prSet presAssocID="{0358254D-52A9-4FAA-A0F0-A8F67C945A96}" presName="connTx" presStyleLbl="parChTrans1D3" presStyleIdx="2" presStyleCnt="4"/>
      <dgm:spPr/>
      <dgm:t>
        <a:bodyPr/>
        <a:lstStyle/>
        <a:p>
          <a:pPr rtl="1"/>
          <a:endParaRPr lang="ar-SY"/>
        </a:p>
      </dgm:t>
    </dgm:pt>
    <dgm:pt modelId="{B952E7AD-81FF-4305-A84F-D95CF95F5529}" type="pres">
      <dgm:prSet presAssocID="{C67BFB26-8E22-49C0-8989-F6A25BCDED71}" presName="root2" presStyleCnt="0"/>
      <dgm:spPr/>
    </dgm:pt>
    <dgm:pt modelId="{0ECE6E94-B2A2-4D8F-B310-4C6B3E247683}" type="pres">
      <dgm:prSet presAssocID="{C67BFB26-8E22-49C0-8989-F6A25BCDED7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88B696B2-FF1B-4C88-8832-4D22F646700D}" type="pres">
      <dgm:prSet presAssocID="{C67BFB26-8E22-49C0-8989-F6A25BCDED71}" presName="level3hierChild" presStyleCnt="0"/>
      <dgm:spPr/>
    </dgm:pt>
    <dgm:pt modelId="{1B054648-E239-429D-8FCD-F0EF106E6D75}" type="pres">
      <dgm:prSet presAssocID="{E365A93A-6F28-4C92-9494-D59E3B828F0F}" presName="conn2-1" presStyleLbl="parChTrans1D3" presStyleIdx="3" presStyleCnt="4"/>
      <dgm:spPr/>
      <dgm:t>
        <a:bodyPr/>
        <a:lstStyle/>
        <a:p>
          <a:pPr rtl="1"/>
          <a:endParaRPr lang="ar-SY"/>
        </a:p>
      </dgm:t>
    </dgm:pt>
    <dgm:pt modelId="{CF38D941-8BE2-4BC5-8C95-043544EF80AC}" type="pres">
      <dgm:prSet presAssocID="{E365A93A-6F28-4C92-9494-D59E3B828F0F}" presName="connTx" presStyleLbl="parChTrans1D3" presStyleIdx="3" presStyleCnt="4"/>
      <dgm:spPr/>
      <dgm:t>
        <a:bodyPr/>
        <a:lstStyle/>
        <a:p>
          <a:pPr rtl="1"/>
          <a:endParaRPr lang="ar-SY"/>
        </a:p>
      </dgm:t>
    </dgm:pt>
    <dgm:pt modelId="{3EEA4880-1D22-48A5-A123-5FD441C4EB14}" type="pres">
      <dgm:prSet presAssocID="{67125C23-E8E2-46C0-A838-A26E046565B4}" presName="root2" presStyleCnt="0"/>
      <dgm:spPr/>
    </dgm:pt>
    <dgm:pt modelId="{EDE249A9-E9F4-4F60-BFC4-6B92CE4A599A}" type="pres">
      <dgm:prSet presAssocID="{67125C23-E8E2-46C0-A838-A26E046565B4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62FF8CBF-3D42-4225-B10E-62BCEA3CD0D3}" type="pres">
      <dgm:prSet presAssocID="{67125C23-E8E2-46C0-A838-A26E046565B4}" presName="level3hierChild" presStyleCnt="0"/>
      <dgm:spPr/>
    </dgm:pt>
  </dgm:ptLst>
  <dgm:cxnLst>
    <dgm:cxn modelId="{461F0AC2-603B-406D-98D9-B154F2E8CB81}" srcId="{4CE6AF12-07CF-4531-AE8D-E514F7097751}" destId="{67125C23-E8E2-46C0-A838-A26E046565B4}" srcOrd="1" destOrd="0" parTransId="{E365A93A-6F28-4C92-9494-D59E3B828F0F}" sibTransId="{69DB0249-0D69-4149-9E7B-CEF8011461CA}"/>
    <dgm:cxn modelId="{124805A8-FB5B-41F7-9845-1B8679F2B70D}" type="presOf" srcId="{5798C27C-BABB-42E2-892E-B1585AC8A209}" destId="{42E270E4-A5EE-463B-885D-E21819D57446}" srcOrd="1" destOrd="0" presId="urn:microsoft.com/office/officeart/2005/8/layout/hierarchy2"/>
    <dgm:cxn modelId="{DEAED90F-A973-4FFA-AA7C-CB5981AB96E5}" type="presOf" srcId="{DC094C85-B5E5-4537-8A2A-D39EF854986E}" destId="{CDD49997-ED3F-491B-B706-BED548108272}" srcOrd="0" destOrd="0" presId="urn:microsoft.com/office/officeart/2005/8/layout/hierarchy2"/>
    <dgm:cxn modelId="{6399EFA4-8F72-4373-9EEA-CC99CA8E9EC2}" srcId="{DC094C85-B5E5-4537-8A2A-D39EF854986E}" destId="{4CE6AF12-07CF-4531-AE8D-E514F7097751}" srcOrd="1" destOrd="0" parTransId="{368FA1EE-BADB-4DF1-BF6F-D6BE52A3AE2D}" sibTransId="{E096F42A-B20E-4520-88F1-646A0F67006A}"/>
    <dgm:cxn modelId="{82F4B09B-3804-4364-91CE-DFE56F53C570}" type="presOf" srcId="{0358254D-52A9-4FAA-A0F0-A8F67C945A96}" destId="{011E57DE-7DDF-4E2F-94C1-2514F02AC4CB}" srcOrd="0" destOrd="0" presId="urn:microsoft.com/office/officeart/2005/8/layout/hierarchy2"/>
    <dgm:cxn modelId="{ADDC3457-63D8-4648-B445-828DB1AEFC5E}" type="presOf" srcId="{952DBCFA-41B8-4E47-BAB8-233A910D7F6A}" destId="{923E32D6-0324-44AF-9ADA-ED77B27E19D9}" srcOrd="0" destOrd="0" presId="urn:microsoft.com/office/officeart/2005/8/layout/hierarchy2"/>
    <dgm:cxn modelId="{D8AE1F51-9E9D-4F2C-A48E-668B7A5C014A}" srcId="{B9F6BEB7-79AB-4ABB-B52A-18560059D339}" destId="{D2051E84-FE23-4544-B8D4-BE7A869939A0}" srcOrd="1" destOrd="0" parTransId="{5798C27C-BABB-42E2-892E-B1585AC8A209}" sibTransId="{E203B8E4-9C39-4BEF-A9E1-DFF5BCA3EBDA}"/>
    <dgm:cxn modelId="{376D74A4-DA74-4E5B-92A0-274084AF1A7D}" type="presOf" srcId="{E365A93A-6F28-4C92-9494-D59E3B828F0F}" destId="{CF38D941-8BE2-4BC5-8C95-043544EF80AC}" srcOrd="1" destOrd="0" presId="urn:microsoft.com/office/officeart/2005/8/layout/hierarchy2"/>
    <dgm:cxn modelId="{0402A2E8-4ED9-4C30-B943-2D44D09F97CE}" type="presOf" srcId="{6D17EDC8-297E-4CAB-98AA-B1B424845BFC}" destId="{5AFAB1D2-A04A-492B-9AA9-43B8DD6292A3}" srcOrd="0" destOrd="0" presId="urn:microsoft.com/office/officeart/2005/8/layout/hierarchy2"/>
    <dgm:cxn modelId="{B8E18CAB-9CDC-47AF-9C5F-58AE49CD190F}" type="presOf" srcId="{12FA894C-6BE6-4EAA-8BEA-F23D375F267A}" destId="{5D3ED508-CAF1-4732-8CEC-28C3C148C81A}" srcOrd="1" destOrd="0" presId="urn:microsoft.com/office/officeart/2005/8/layout/hierarchy2"/>
    <dgm:cxn modelId="{D4D40AE0-CE4A-4B6E-B747-97DBF697217C}" srcId="{DC094C85-B5E5-4537-8A2A-D39EF854986E}" destId="{B9F6BEB7-79AB-4ABB-B52A-18560059D339}" srcOrd="0" destOrd="0" parTransId="{12FA894C-6BE6-4EAA-8BEA-F23D375F267A}" sibTransId="{5FD9A11B-4748-42A6-A78E-007DB7E0C80E}"/>
    <dgm:cxn modelId="{951969BB-7199-4202-BE17-DE9E45777F49}" type="presOf" srcId="{D2051E84-FE23-4544-B8D4-BE7A869939A0}" destId="{E70AE594-A5C7-4576-A6BD-D7F15A5BDB33}" srcOrd="0" destOrd="0" presId="urn:microsoft.com/office/officeart/2005/8/layout/hierarchy2"/>
    <dgm:cxn modelId="{859A56D4-0E35-46D8-B1F8-AE798B8FCBF6}" type="presOf" srcId="{12FA894C-6BE6-4EAA-8BEA-F23D375F267A}" destId="{1000F069-877D-4E29-A264-5CB2D1E60C3C}" srcOrd="0" destOrd="0" presId="urn:microsoft.com/office/officeart/2005/8/layout/hierarchy2"/>
    <dgm:cxn modelId="{BB96951F-D253-4F76-824A-3E0AA6880298}" type="presOf" srcId="{67125C23-E8E2-46C0-A838-A26E046565B4}" destId="{EDE249A9-E9F4-4F60-BFC4-6B92CE4A599A}" srcOrd="0" destOrd="0" presId="urn:microsoft.com/office/officeart/2005/8/layout/hierarchy2"/>
    <dgm:cxn modelId="{77F4BC71-0428-4700-ABDB-1DB5A8A2D8C9}" srcId="{4CE6AF12-07CF-4531-AE8D-E514F7097751}" destId="{C67BFB26-8E22-49C0-8989-F6A25BCDED71}" srcOrd="0" destOrd="0" parTransId="{0358254D-52A9-4FAA-A0F0-A8F67C945A96}" sibTransId="{1859070D-1201-4282-A197-A4884027673E}"/>
    <dgm:cxn modelId="{F22A3F1E-4D68-40E3-9450-9BF10CDA0192}" type="presOf" srcId="{E365A93A-6F28-4C92-9494-D59E3B828F0F}" destId="{1B054648-E239-429D-8FCD-F0EF106E6D75}" srcOrd="0" destOrd="0" presId="urn:microsoft.com/office/officeart/2005/8/layout/hierarchy2"/>
    <dgm:cxn modelId="{5EEBB594-BB9C-4781-9C48-798BBDCE191A}" type="presOf" srcId="{5798C27C-BABB-42E2-892E-B1585AC8A209}" destId="{591B0D6F-80F5-4181-B145-0F3D873FAF5C}" srcOrd="0" destOrd="0" presId="urn:microsoft.com/office/officeart/2005/8/layout/hierarchy2"/>
    <dgm:cxn modelId="{FBEA7988-85BC-4E9E-BEB9-8E98A6E2A6C2}" type="presOf" srcId="{368FA1EE-BADB-4DF1-BF6F-D6BE52A3AE2D}" destId="{2B2F4FA0-B8AF-4E3F-AA8A-B168781C5201}" srcOrd="0" destOrd="0" presId="urn:microsoft.com/office/officeart/2005/8/layout/hierarchy2"/>
    <dgm:cxn modelId="{6257514F-0ADA-4982-977A-EE7407B54AAF}" srcId="{6D17EDC8-297E-4CAB-98AA-B1B424845BFC}" destId="{DC094C85-B5E5-4537-8A2A-D39EF854986E}" srcOrd="0" destOrd="0" parTransId="{914BA722-0F14-4013-92A9-1D6B22EEA896}" sibTransId="{8E55A956-5770-4AEB-A316-180A8B6DDD50}"/>
    <dgm:cxn modelId="{365724F2-2230-49C1-A78D-86BA231C91EA}" type="presOf" srcId="{952DBCFA-41B8-4E47-BAB8-233A910D7F6A}" destId="{FFE1CDD5-7CB2-4E7A-9E4F-38D959950ECC}" srcOrd="1" destOrd="0" presId="urn:microsoft.com/office/officeart/2005/8/layout/hierarchy2"/>
    <dgm:cxn modelId="{B24E4561-BF2E-44EE-869A-AF85B436E2AC}" type="presOf" srcId="{79B4674A-FF23-45A4-82F4-0876E84C3637}" destId="{B04AC536-4B6D-49AC-90BC-2EE84D095952}" srcOrd="0" destOrd="0" presId="urn:microsoft.com/office/officeart/2005/8/layout/hierarchy2"/>
    <dgm:cxn modelId="{91210436-A1B4-4212-B59F-050A38B3F59D}" type="presOf" srcId="{B9F6BEB7-79AB-4ABB-B52A-18560059D339}" destId="{689C41CE-40C9-4770-95D0-71894189121C}" srcOrd="0" destOrd="0" presId="urn:microsoft.com/office/officeart/2005/8/layout/hierarchy2"/>
    <dgm:cxn modelId="{208C30FA-0745-4016-B5BA-EE398656688F}" type="presOf" srcId="{4CE6AF12-07CF-4531-AE8D-E514F7097751}" destId="{142544C1-50CE-4161-8121-44ED5E940D76}" srcOrd="0" destOrd="0" presId="urn:microsoft.com/office/officeart/2005/8/layout/hierarchy2"/>
    <dgm:cxn modelId="{7B6B8449-0B88-43E1-9260-330FF713C30B}" type="presOf" srcId="{C67BFB26-8E22-49C0-8989-F6A25BCDED71}" destId="{0ECE6E94-B2A2-4D8F-B310-4C6B3E247683}" srcOrd="0" destOrd="0" presId="urn:microsoft.com/office/officeart/2005/8/layout/hierarchy2"/>
    <dgm:cxn modelId="{C4D211E5-BD7B-4EDD-A871-69DD39FBFDE9}" srcId="{B9F6BEB7-79AB-4ABB-B52A-18560059D339}" destId="{79B4674A-FF23-45A4-82F4-0876E84C3637}" srcOrd="0" destOrd="0" parTransId="{952DBCFA-41B8-4E47-BAB8-233A910D7F6A}" sibTransId="{FE5B6C5F-B46B-4C3F-9EFD-C6851F0A6649}"/>
    <dgm:cxn modelId="{E9981A6D-FA98-40C1-999B-5913B45CE868}" type="presOf" srcId="{0358254D-52A9-4FAA-A0F0-A8F67C945A96}" destId="{8045AFFE-D33E-4902-9567-C70E7DC368D1}" srcOrd="1" destOrd="0" presId="urn:microsoft.com/office/officeart/2005/8/layout/hierarchy2"/>
    <dgm:cxn modelId="{FB9A300D-2555-4693-B277-B4D272946CA2}" type="presOf" srcId="{368FA1EE-BADB-4DF1-BF6F-D6BE52A3AE2D}" destId="{FAE33607-326C-48AB-ABC1-8AE0B79B6374}" srcOrd="1" destOrd="0" presId="urn:microsoft.com/office/officeart/2005/8/layout/hierarchy2"/>
    <dgm:cxn modelId="{3953500C-0373-460C-94A5-5C4661B896B9}" type="presParOf" srcId="{5AFAB1D2-A04A-492B-9AA9-43B8DD6292A3}" destId="{6D8708F1-13C8-42E0-91C2-454EEA65A764}" srcOrd="0" destOrd="0" presId="urn:microsoft.com/office/officeart/2005/8/layout/hierarchy2"/>
    <dgm:cxn modelId="{49B832FE-6D45-4DE6-A49C-AAC0A4992AEF}" type="presParOf" srcId="{6D8708F1-13C8-42E0-91C2-454EEA65A764}" destId="{CDD49997-ED3F-491B-B706-BED548108272}" srcOrd="0" destOrd="0" presId="urn:microsoft.com/office/officeart/2005/8/layout/hierarchy2"/>
    <dgm:cxn modelId="{5319AEF7-AD12-40BB-94D9-7BEF6CB5049F}" type="presParOf" srcId="{6D8708F1-13C8-42E0-91C2-454EEA65A764}" destId="{EBBA35C1-9466-4A7A-9890-57A56C206798}" srcOrd="1" destOrd="0" presId="urn:microsoft.com/office/officeart/2005/8/layout/hierarchy2"/>
    <dgm:cxn modelId="{8762996F-A902-42D6-8699-3E7A7CB8390E}" type="presParOf" srcId="{EBBA35C1-9466-4A7A-9890-57A56C206798}" destId="{1000F069-877D-4E29-A264-5CB2D1E60C3C}" srcOrd="0" destOrd="0" presId="urn:microsoft.com/office/officeart/2005/8/layout/hierarchy2"/>
    <dgm:cxn modelId="{8FC3B5B2-6268-4C98-B324-18A48BAD3B3C}" type="presParOf" srcId="{1000F069-877D-4E29-A264-5CB2D1E60C3C}" destId="{5D3ED508-CAF1-4732-8CEC-28C3C148C81A}" srcOrd="0" destOrd="0" presId="urn:microsoft.com/office/officeart/2005/8/layout/hierarchy2"/>
    <dgm:cxn modelId="{ABFE9E26-EC4D-4511-95B8-04EA91C2FB33}" type="presParOf" srcId="{EBBA35C1-9466-4A7A-9890-57A56C206798}" destId="{F29C04E9-C84E-4459-BDEC-DFF3D53C4ADB}" srcOrd="1" destOrd="0" presId="urn:microsoft.com/office/officeart/2005/8/layout/hierarchy2"/>
    <dgm:cxn modelId="{AA2E9F93-4DBD-4028-B571-AF4BD6A051ED}" type="presParOf" srcId="{F29C04E9-C84E-4459-BDEC-DFF3D53C4ADB}" destId="{689C41CE-40C9-4770-95D0-71894189121C}" srcOrd="0" destOrd="0" presId="urn:microsoft.com/office/officeart/2005/8/layout/hierarchy2"/>
    <dgm:cxn modelId="{E4952C9B-1BDB-4867-96DE-465E5E467113}" type="presParOf" srcId="{F29C04E9-C84E-4459-BDEC-DFF3D53C4ADB}" destId="{F86551DE-BF09-420D-90F5-7E9BF2B6D026}" srcOrd="1" destOrd="0" presId="urn:microsoft.com/office/officeart/2005/8/layout/hierarchy2"/>
    <dgm:cxn modelId="{B616C897-8CB7-492A-86BB-17DA812ADA29}" type="presParOf" srcId="{F86551DE-BF09-420D-90F5-7E9BF2B6D026}" destId="{923E32D6-0324-44AF-9ADA-ED77B27E19D9}" srcOrd="0" destOrd="0" presId="urn:microsoft.com/office/officeart/2005/8/layout/hierarchy2"/>
    <dgm:cxn modelId="{C965AC5E-8644-4B9A-8E3C-95031331A6A7}" type="presParOf" srcId="{923E32D6-0324-44AF-9ADA-ED77B27E19D9}" destId="{FFE1CDD5-7CB2-4E7A-9E4F-38D959950ECC}" srcOrd="0" destOrd="0" presId="urn:microsoft.com/office/officeart/2005/8/layout/hierarchy2"/>
    <dgm:cxn modelId="{BA8A8E49-623C-4D1E-92EE-902D3333E9E3}" type="presParOf" srcId="{F86551DE-BF09-420D-90F5-7E9BF2B6D026}" destId="{FE8F0665-EC44-4B8D-8CAE-CE579AD83758}" srcOrd="1" destOrd="0" presId="urn:microsoft.com/office/officeart/2005/8/layout/hierarchy2"/>
    <dgm:cxn modelId="{8D13EA04-74DB-4046-A771-69C4276F083B}" type="presParOf" srcId="{FE8F0665-EC44-4B8D-8CAE-CE579AD83758}" destId="{B04AC536-4B6D-49AC-90BC-2EE84D095952}" srcOrd="0" destOrd="0" presId="urn:microsoft.com/office/officeart/2005/8/layout/hierarchy2"/>
    <dgm:cxn modelId="{B2AA8976-60DA-49BC-B699-A23149067BBA}" type="presParOf" srcId="{FE8F0665-EC44-4B8D-8CAE-CE579AD83758}" destId="{853387F0-8BF8-4423-849D-E359C9F0BB0B}" srcOrd="1" destOrd="0" presId="urn:microsoft.com/office/officeart/2005/8/layout/hierarchy2"/>
    <dgm:cxn modelId="{951FEB56-E822-436F-9532-6FEE35DECCC4}" type="presParOf" srcId="{F86551DE-BF09-420D-90F5-7E9BF2B6D026}" destId="{591B0D6F-80F5-4181-B145-0F3D873FAF5C}" srcOrd="2" destOrd="0" presId="urn:microsoft.com/office/officeart/2005/8/layout/hierarchy2"/>
    <dgm:cxn modelId="{1D5EEF36-7AB1-498D-9C1C-493A2EBAE246}" type="presParOf" srcId="{591B0D6F-80F5-4181-B145-0F3D873FAF5C}" destId="{42E270E4-A5EE-463B-885D-E21819D57446}" srcOrd="0" destOrd="0" presId="urn:microsoft.com/office/officeart/2005/8/layout/hierarchy2"/>
    <dgm:cxn modelId="{AB6A3A1D-C5D2-467A-BC8A-E1E7BA402C7C}" type="presParOf" srcId="{F86551DE-BF09-420D-90F5-7E9BF2B6D026}" destId="{2373018E-3D1D-4EA3-8538-10E21EE08CFF}" srcOrd="3" destOrd="0" presId="urn:microsoft.com/office/officeart/2005/8/layout/hierarchy2"/>
    <dgm:cxn modelId="{3D32FA20-3207-4E2C-A92C-A8E66DBBF060}" type="presParOf" srcId="{2373018E-3D1D-4EA3-8538-10E21EE08CFF}" destId="{E70AE594-A5C7-4576-A6BD-D7F15A5BDB33}" srcOrd="0" destOrd="0" presId="urn:microsoft.com/office/officeart/2005/8/layout/hierarchy2"/>
    <dgm:cxn modelId="{EA74913D-44B4-41C1-B49E-7C46F3998FD3}" type="presParOf" srcId="{2373018E-3D1D-4EA3-8538-10E21EE08CFF}" destId="{577D6758-D74A-4D46-A8EE-207C1DD5AD0E}" srcOrd="1" destOrd="0" presId="urn:microsoft.com/office/officeart/2005/8/layout/hierarchy2"/>
    <dgm:cxn modelId="{8935D4B9-27B2-4869-A649-D1C9F82046EF}" type="presParOf" srcId="{EBBA35C1-9466-4A7A-9890-57A56C206798}" destId="{2B2F4FA0-B8AF-4E3F-AA8A-B168781C5201}" srcOrd="2" destOrd="0" presId="urn:microsoft.com/office/officeart/2005/8/layout/hierarchy2"/>
    <dgm:cxn modelId="{50EC0A25-8E86-44B2-9366-FC7474DE6D79}" type="presParOf" srcId="{2B2F4FA0-B8AF-4E3F-AA8A-B168781C5201}" destId="{FAE33607-326C-48AB-ABC1-8AE0B79B6374}" srcOrd="0" destOrd="0" presId="urn:microsoft.com/office/officeart/2005/8/layout/hierarchy2"/>
    <dgm:cxn modelId="{9FBB21CA-B3DD-425C-AA7D-6951257942F3}" type="presParOf" srcId="{EBBA35C1-9466-4A7A-9890-57A56C206798}" destId="{B6496B18-B295-45C4-8E79-54C05C4E3635}" srcOrd="3" destOrd="0" presId="urn:microsoft.com/office/officeart/2005/8/layout/hierarchy2"/>
    <dgm:cxn modelId="{0941796F-B452-4FFC-B41C-E52F893AA7DA}" type="presParOf" srcId="{B6496B18-B295-45C4-8E79-54C05C4E3635}" destId="{142544C1-50CE-4161-8121-44ED5E940D76}" srcOrd="0" destOrd="0" presId="urn:microsoft.com/office/officeart/2005/8/layout/hierarchy2"/>
    <dgm:cxn modelId="{81B47198-7DBD-445C-88AA-D00597944EA6}" type="presParOf" srcId="{B6496B18-B295-45C4-8E79-54C05C4E3635}" destId="{7FFD4652-273C-4547-AFA0-A0BD8A8D3CF4}" srcOrd="1" destOrd="0" presId="urn:microsoft.com/office/officeart/2005/8/layout/hierarchy2"/>
    <dgm:cxn modelId="{747B7CB0-9F4D-42F8-89C7-2202856C0543}" type="presParOf" srcId="{7FFD4652-273C-4547-AFA0-A0BD8A8D3CF4}" destId="{011E57DE-7DDF-4E2F-94C1-2514F02AC4CB}" srcOrd="0" destOrd="0" presId="urn:microsoft.com/office/officeart/2005/8/layout/hierarchy2"/>
    <dgm:cxn modelId="{80F90A94-93B4-4E24-9742-55FF5A71360F}" type="presParOf" srcId="{011E57DE-7DDF-4E2F-94C1-2514F02AC4CB}" destId="{8045AFFE-D33E-4902-9567-C70E7DC368D1}" srcOrd="0" destOrd="0" presId="urn:microsoft.com/office/officeart/2005/8/layout/hierarchy2"/>
    <dgm:cxn modelId="{A0606B39-A65E-4EFC-B137-962811FF6F37}" type="presParOf" srcId="{7FFD4652-273C-4547-AFA0-A0BD8A8D3CF4}" destId="{B952E7AD-81FF-4305-A84F-D95CF95F5529}" srcOrd="1" destOrd="0" presId="urn:microsoft.com/office/officeart/2005/8/layout/hierarchy2"/>
    <dgm:cxn modelId="{00242F09-F774-4C89-B231-AA14E860B146}" type="presParOf" srcId="{B952E7AD-81FF-4305-A84F-D95CF95F5529}" destId="{0ECE6E94-B2A2-4D8F-B310-4C6B3E247683}" srcOrd="0" destOrd="0" presId="urn:microsoft.com/office/officeart/2005/8/layout/hierarchy2"/>
    <dgm:cxn modelId="{0C43F427-7033-443E-84AD-3E34A88723E3}" type="presParOf" srcId="{B952E7AD-81FF-4305-A84F-D95CF95F5529}" destId="{88B696B2-FF1B-4C88-8832-4D22F646700D}" srcOrd="1" destOrd="0" presId="urn:microsoft.com/office/officeart/2005/8/layout/hierarchy2"/>
    <dgm:cxn modelId="{591796F1-8566-4FB1-887D-ACF4E5647830}" type="presParOf" srcId="{7FFD4652-273C-4547-AFA0-A0BD8A8D3CF4}" destId="{1B054648-E239-429D-8FCD-F0EF106E6D75}" srcOrd="2" destOrd="0" presId="urn:microsoft.com/office/officeart/2005/8/layout/hierarchy2"/>
    <dgm:cxn modelId="{E5F764EB-CA68-46CB-8BE1-7895736A7BAC}" type="presParOf" srcId="{1B054648-E239-429D-8FCD-F0EF106E6D75}" destId="{CF38D941-8BE2-4BC5-8C95-043544EF80AC}" srcOrd="0" destOrd="0" presId="urn:microsoft.com/office/officeart/2005/8/layout/hierarchy2"/>
    <dgm:cxn modelId="{3742D2C3-6606-4B99-BC43-BF7BD730A190}" type="presParOf" srcId="{7FFD4652-273C-4547-AFA0-A0BD8A8D3CF4}" destId="{3EEA4880-1D22-48A5-A123-5FD441C4EB14}" srcOrd="3" destOrd="0" presId="urn:microsoft.com/office/officeart/2005/8/layout/hierarchy2"/>
    <dgm:cxn modelId="{63821263-2D78-41FA-9DC7-66F9DD6E5CEF}" type="presParOf" srcId="{3EEA4880-1D22-48A5-A123-5FD441C4EB14}" destId="{EDE249A9-E9F4-4F60-BFC4-6B92CE4A599A}" srcOrd="0" destOrd="0" presId="urn:microsoft.com/office/officeart/2005/8/layout/hierarchy2"/>
    <dgm:cxn modelId="{B619A697-1393-48C9-83AF-C030C23FAF31}" type="presParOf" srcId="{3EEA4880-1D22-48A5-A123-5FD441C4EB14}" destId="{62FF8CBF-3D42-4225-B10E-62BCEA3CD0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17EDC8-297E-4CAB-98AA-B1B424845BFC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Y"/>
        </a:p>
      </dgm:t>
    </dgm:pt>
    <dgm:pt modelId="{DC094C85-B5E5-4537-8A2A-D39EF854986E}">
      <dgm:prSet phldrT="[نص]"/>
      <dgm:spPr/>
      <dgm:t>
        <a:bodyPr/>
        <a:lstStyle/>
        <a:p>
          <a:pPr rtl="1"/>
          <a:r>
            <a:rPr lang="ar-SY" dirty="0"/>
            <a:t>130ألف منشأة</a:t>
          </a:r>
        </a:p>
      </dgm:t>
    </dgm:pt>
    <dgm:pt modelId="{914BA722-0F14-4013-92A9-1D6B22EEA896}" type="parTrans" cxnId="{6257514F-0ADA-4982-977A-EE7407B54AAF}">
      <dgm:prSet/>
      <dgm:spPr/>
      <dgm:t>
        <a:bodyPr/>
        <a:lstStyle/>
        <a:p>
          <a:pPr rtl="1"/>
          <a:endParaRPr lang="ar-SY"/>
        </a:p>
      </dgm:t>
    </dgm:pt>
    <dgm:pt modelId="{8E55A956-5770-4AEB-A316-180A8B6DDD50}" type="sibTrans" cxnId="{6257514F-0ADA-4982-977A-EE7407B54AAF}">
      <dgm:prSet/>
      <dgm:spPr/>
      <dgm:t>
        <a:bodyPr/>
        <a:lstStyle/>
        <a:p>
          <a:pPr rtl="1"/>
          <a:endParaRPr lang="ar-SY"/>
        </a:p>
      </dgm:t>
    </dgm:pt>
    <dgm:pt modelId="{B9F6BEB7-79AB-4ABB-B52A-18560059D339}">
      <dgm:prSet phldrT="[نص]"/>
      <dgm:spPr/>
      <dgm:t>
        <a:bodyPr/>
        <a:lstStyle/>
        <a:p>
          <a:pPr rtl="1"/>
          <a:r>
            <a:rPr lang="ar-SY" dirty="0"/>
            <a:t>80 ألف عاملة</a:t>
          </a:r>
        </a:p>
      </dgm:t>
    </dgm:pt>
    <dgm:pt modelId="{12FA894C-6BE6-4EAA-8BEA-F23D375F267A}" type="parTrans" cxnId="{D4D40AE0-CE4A-4B6E-B747-97DBF697217C}">
      <dgm:prSet/>
      <dgm:spPr/>
      <dgm:t>
        <a:bodyPr/>
        <a:lstStyle/>
        <a:p>
          <a:pPr rtl="1"/>
          <a:endParaRPr lang="ar-SY"/>
        </a:p>
      </dgm:t>
    </dgm:pt>
    <dgm:pt modelId="{5FD9A11B-4748-42A6-A78E-007DB7E0C80E}" type="sibTrans" cxnId="{D4D40AE0-CE4A-4B6E-B747-97DBF697217C}">
      <dgm:prSet/>
      <dgm:spPr/>
      <dgm:t>
        <a:bodyPr/>
        <a:lstStyle/>
        <a:p>
          <a:pPr rtl="1"/>
          <a:endParaRPr lang="ar-SY"/>
        </a:p>
      </dgm:t>
    </dgm:pt>
    <dgm:pt modelId="{4CE6AF12-07CF-4531-AE8D-E514F7097751}">
      <dgm:prSet phldrT="[نص]"/>
      <dgm:spPr/>
      <dgm:t>
        <a:bodyPr/>
        <a:lstStyle/>
        <a:p>
          <a:pPr rtl="1"/>
          <a:r>
            <a:rPr lang="ar-SY" dirty="0"/>
            <a:t>50 ألف متوقفة</a:t>
          </a:r>
        </a:p>
      </dgm:t>
    </dgm:pt>
    <dgm:pt modelId="{368FA1EE-BADB-4DF1-BF6F-D6BE52A3AE2D}" type="parTrans" cxnId="{6399EFA4-8F72-4373-9EEA-CC99CA8E9EC2}">
      <dgm:prSet/>
      <dgm:spPr/>
      <dgm:t>
        <a:bodyPr/>
        <a:lstStyle/>
        <a:p>
          <a:pPr rtl="1"/>
          <a:endParaRPr lang="ar-SY"/>
        </a:p>
      </dgm:t>
    </dgm:pt>
    <dgm:pt modelId="{E096F42A-B20E-4520-88F1-646A0F67006A}" type="sibTrans" cxnId="{6399EFA4-8F72-4373-9EEA-CC99CA8E9EC2}">
      <dgm:prSet/>
      <dgm:spPr/>
      <dgm:t>
        <a:bodyPr/>
        <a:lstStyle/>
        <a:p>
          <a:pPr rtl="1"/>
          <a:endParaRPr lang="ar-SY"/>
        </a:p>
      </dgm:t>
    </dgm:pt>
    <dgm:pt modelId="{5AFAB1D2-A04A-492B-9AA9-43B8DD6292A3}" type="pres">
      <dgm:prSet presAssocID="{6D17EDC8-297E-4CAB-98AA-B1B424845BF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6D8708F1-13C8-42E0-91C2-454EEA65A764}" type="pres">
      <dgm:prSet presAssocID="{DC094C85-B5E5-4537-8A2A-D39EF854986E}" presName="root1" presStyleCnt="0"/>
      <dgm:spPr/>
    </dgm:pt>
    <dgm:pt modelId="{CDD49997-ED3F-491B-B706-BED548108272}" type="pres">
      <dgm:prSet presAssocID="{DC094C85-B5E5-4537-8A2A-D39EF854986E}" presName="LevelOneTextNode" presStyleLbl="node0" presStyleIdx="0" presStyleCnt="1" custScaleX="130215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EBBA35C1-9466-4A7A-9890-57A56C206798}" type="pres">
      <dgm:prSet presAssocID="{DC094C85-B5E5-4537-8A2A-D39EF854986E}" presName="level2hierChild" presStyleCnt="0"/>
      <dgm:spPr/>
    </dgm:pt>
    <dgm:pt modelId="{1000F069-877D-4E29-A264-5CB2D1E60C3C}" type="pres">
      <dgm:prSet presAssocID="{12FA894C-6BE6-4EAA-8BEA-F23D375F267A}" presName="conn2-1" presStyleLbl="parChTrans1D2" presStyleIdx="0" presStyleCnt="2"/>
      <dgm:spPr/>
      <dgm:t>
        <a:bodyPr/>
        <a:lstStyle/>
        <a:p>
          <a:pPr rtl="1"/>
          <a:endParaRPr lang="ar-SY"/>
        </a:p>
      </dgm:t>
    </dgm:pt>
    <dgm:pt modelId="{5D3ED508-CAF1-4732-8CEC-28C3C148C81A}" type="pres">
      <dgm:prSet presAssocID="{12FA894C-6BE6-4EAA-8BEA-F23D375F267A}" presName="connTx" presStyleLbl="parChTrans1D2" presStyleIdx="0" presStyleCnt="2"/>
      <dgm:spPr/>
      <dgm:t>
        <a:bodyPr/>
        <a:lstStyle/>
        <a:p>
          <a:pPr rtl="1"/>
          <a:endParaRPr lang="ar-SY"/>
        </a:p>
      </dgm:t>
    </dgm:pt>
    <dgm:pt modelId="{F29C04E9-C84E-4459-BDEC-DFF3D53C4ADB}" type="pres">
      <dgm:prSet presAssocID="{B9F6BEB7-79AB-4ABB-B52A-18560059D339}" presName="root2" presStyleCnt="0"/>
      <dgm:spPr/>
    </dgm:pt>
    <dgm:pt modelId="{689C41CE-40C9-4770-95D0-71894189121C}" type="pres">
      <dgm:prSet presAssocID="{B9F6BEB7-79AB-4ABB-B52A-18560059D339}" presName="LevelTwoTextNode" presStyleLbl="node2" presStyleIdx="0" presStyleCnt="2" custScaleX="117000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F86551DE-BF09-420D-90F5-7E9BF2B6D026}" type="pres">
      <dgm:prSet presAssocID="{B9F6BEB7-79AB-4ABB-B52A-18560059D339}" presName="level3hierChild" presStyleCnt="0"/>
      <dgm:spPr/>
    </dgm:pt>
    <dgm:pt modelId="{2B2F4FA0-B8AF-4E3F-AA8A-B168781C5201}" type="pres">
      <dgm:prSet presAssocID="{368FA1EE-BADB-4DF1-BF6F-D6BE52A3AE2D}" presName="conn2-1" presStyleLbl="parChTrans1D2" presStyleIdx="1" presStyleCnt="2"/>
      <dgm:spPr/>
      <dgm:t>
        <a:bodyPr/>
        <a:lstStyle/>
        <a:p>
          <a:pPr rtl="1"/>
          <a:endParaRPr lang="ar-SY"/>
        </a:p>
      </dgm:t>
    </dgm:pt>
    <dgm:pt modelId="{FAE33607-326C-48AB-ABC1-8AE0B79B6374}" type="pres">
      <dgm:prSet presAssocID="{368FA1EE-BADB-4DF1-BF6F-D6BE52A3AE2D}" presName="connTx" presStyleLbl="parChTrans1D2" presStyleIdx="1" presStyleCnt="2"/>
      <dgm:spPr/>
      <dgm:t>
        <a:bodyPr/>
        <a:lstStyle/>
        <a:p>
          <a:pPr rtl="1"/>
          <a:endParaRPr lang="ar-SY"/>
        </a:p>
      </dgm:t>
    </dgm:pt>
    <dgm:pt modelId="{B6496B18-B295-45C4-8E79-54C05C4E3635}" type="pres">
      <dgm:prSet presAssocID="{4CE6AF12-07CF-4531-AE8D-E514F7097751}" presName="root2" presStyleCnt="0"/>
      <dgm:spPr/>
    </dgm:pt>
    <dgm:pt modelId="{142544C1-50CE-4161-8121-44ED5E940D76}" type="pres">
      <dgm:prSet presAssocID="{4CE6AF12-07CF-4531-AE8D-E514F7097751}" presName="LevelTwoTextNode" presStyleLbl="node2" presStyleIdx="1" presStyleCnt="2" custScaleX="117000">
        <dgm:presLayoutVars>
          <dgm:chPref val="3"/>
        </dgm:presLayoutVars>
      </dgm:prSet>
      <dgm:spPr/>
      <dgm:t>
        <a:bodyPr/>
        <a:lstStyle/>
        <a:p>
          <a:pPr rtl="1"/>
          <a:endParaRPr lang="ar-SY"/>
        </a:p>
      </dgm:t>
    </dgm:pt>
    <dgm:pt modelId="{7FFD4652-273C-4547-AFA0-A0BD8A8D3CF4}" type="pres">
      <dgm:prSet presAssocID="{4CE6AF12-07CF-4531-AE8D-E514F7097751}" presName="level3hierChild" presStyleCnt="0"/>
      <dgm:spPr/>
    </dgm:pt>
  </dgm:ptLst>
  <dgm:cxnLst>
    <dgm:cxn modelId="{D4D40AE0-CE4A-4B6E-B747-97DBF697217C}" srcId="{DC094C85-B5E5-4537-8A2A-D39EF854986E}" destId="{B9F6BEB7-79AB-4ABB-B52A-18560059D339}" srcOrd="0" destOrd="0" parTransId="{12FA894C-6BE6-4EAA-8BEA-F23D375F267A}" sibTransId="{5FD9A11B-4748-42A6-A78E-007DB7E0C80E}"/>
    <dgm:cxn modelId="{42752B40-586D-4212-B71F-C6F4E730CA9C}" type="presOf" srcId="{4CE6AF12-07CF-4531-AE8D-E514F7097751}" destId="{142544C1-50CE-4161-8121-44ED5E940D76}" srcOrd="0" destOrd="0" presId="urn:microsoft.com/office/officeart/2005/8/layout/hierarchy2"/>
    <dgm:cxn modelId="{346A82AE-364A-4CAB-BF65-E77E7906A18C}" type="presOf" srcId="{368FA1EE-BADB-4DF1-BF6F-D6BE52A3AE2D}" destId="{FAE33607-326C-48AB-ABC1-8AE0B79B6374}" srcOrd="1" destOrd="0" presId="urn:microsoft.com/office/officeart/2005/8/layout/hierarchy2"/>
    <dgm:cxn modelId="{365FC08F-2790-4797-8D0C-E56D8DAC6847}" type="presOf" srcId="{12FA894C-6BE6-4EAA-8BEA-F23D375F267A}" destId="{5D3ED508-CAF1-4732-8CEC-28C3C148C81A}" srcOrd="1" destOrd="0" presId="urn:microsoft.com/office/officeart/2005/8/layout/hierarchy2"/>
    <dgm:cxn modelId="{4ECFD5EA-C036-4A87-B1CC-F2912D13D489}" type="presOf" srcId="{12FA894C-6BE6-4EAA-8BEA-F23D375F267A}" destId="{1000F069-877D-4E29-A264-5CB2D1E60C3C}" srcOrd="0" destOrd="0" presId="urn:microsoft.com/office/officeart/2005/8/layout/hierarchy2"/>
    <dgm:cxn modelId="{B5B54693-D45E-4A31-ADB9-2F45DFE9DF66}" type="presOf" srcId="{6D17EDC8-297E-4CAB-98AA-B1B424845BFC}" destId="{5AFAB1D2-A04A-492B-9AA9-43B8DD6292A3}" srcOrd="0" destOrd="0" presId="urn:microsoft.com/office/officeart/2005/8/layout/hierarchy2"/>
    <dgm:cxn modelId="{62D48DE9-E928-413F-9080-DD7645AA666E}" type="presOf" srcId="{DC094C85-B5E5-4537-8A2A-D39EF854986E}" destId="{CDD49997-ED3F-491B-B706-BED548108272}" srcOrd="0" destOrd="0" presId="urn:microsoft.com/office/officeart/2005/8/layout/hierarchy2"/>
    <dgm:cxn modelId="{6399EFA4-8F72-4373-9EEA-CC99CA8E9EC2}" srcId="{DC094C85-B5E5-4537-8A2A-D39EF854986E}" destId="{4CE6AF12-07CF-4531-AE8D-E514F7097751}" srcOrd="1" destOrd="0" parTransId="{368FA1EE-BADB-4DF1-BF6F-D6BE52A3AE2D}" sibTransId="{E096F42A-B20E-4520-88F1-646A0F67006A}"/>
    <dgm:cxn modelId="{D6D9BB04-8714-430B-B8B2-CA1CDF072049}" type="presOf" srcId="{B9F6BEB7-79AB-4ABB-B52A-18560059D339}" destId="{689C41CE-40C9-4770-95D0-71894189121C}" srcOrd="0" destOrd="0" presId="urn:microsoft.com/office/officeart/2005/8/layout/hierarchy2"/>
    <dgm:cxn modelId="{7C4E23B8-7D1F-4AC9-A06C-FD8538623F44}" type="presOf" srcId="{368FA1EE-BADB-4DF1-BF6F-D6BE52A3AE2D}" destId="{2B2F4FA0-B8AF-4E3F-AA8A-B168781C5201}" srcOrd="0" destOrd="0" presId="urn:microsoft.com/office/officeart/2005/8/layout/hierarchy2"/>
    <dgm:cxn modelId="{6257514F-0ADA-4982-977A-EE7407B54AAF}" srcId="{6D17EDC8-297E-4CAB-98AA-B1B424845BFC}" destId="{DC094C85-B5E5-4537-8A2A-D39EF854986E}" srcOrd="0" destOrd="0" parTransId="{914BA722-0F14-4013-92A9-1D6B22EEA896}" sibTransId="{8E55A956-5770-4AEB-A316-180A8B6DDD50}"/>
    <dgm:cxn modelId="{BB658CCA-8A2A-4D11-A5E5-530F470220A8}" type="presParOf" srcId="{5AFAB1D2-A04A-492B-9AA9-43B8DD6292A3}" destId="{6D8708F1-13C8-42E0-91C2-454EEA65A764}" srcOrd="0" destOrd="0" presId="urn:microsoft.com/office/officeart/2005/8/layout/hierarchy2"/>
    <dgm:cxn modelId="{85E91D99-0C53-4F7E-9C2B-12D4750EE088}" type="presParOf" srcId="{6D8708F1-13C8-42E0-91C2-454EEA65A764}" destId="{CDD49997-ED3F-491B-B706-BED548108272}" srcOrd="0" destOrd="0" presId="urn:microsoft.com/office/officeart/2005/8/layout/hierarchy2"/>
    <dgm:cxn modelId="{83BD1A0F-F064-4181-A5C3-1926D62982ED}" type="presParOf" srcId="{6D8708F1-13C8-42E0-91C2-454EEA65A764}" destId="{EBBA35C1-9466-4A7A-9890-57A56C206798}" srcOrd="1" destOrd="0" presId="urn:microsoft.com/office/officeart/2005/8/layout/hierarchy2"/>
    <dgm:cxn modelId="{BA4F806C-A1E3-409E-994F-675E0D8CD72B}" type="presParOf" srcId="{EBBA35C1-9466-4A7A-9890-57A56C206798}" destId="{1000F069-877D-4E29-A264-5CB2D1E60C3C}" srcOrd="0" destOrd="0" presId="urn:microsoft.com/office/officeart/2005/8/layout/hierarchy2"/>
    <dgm:cxn modelId="{DCCAA8F2-7B4D-4BE9-B73A-E84D95BCA067}" type="presParOf" srcId="{1000F069-877D-4E29-A264-5CB2D1E60C3C}" destId="{5D3ED508-CAF1-4732-8CEC-28C3C148C81A}" srcOrd="0" destOrd="0" presId="urn:microsoft.com/office/officeart/2005/8/layout/hierarchy2"/>
    <dgm:cxn modelId="{EE567EC6-9CEF-4568-9E9C-2968239FB334}" type="presParOf" srcId="{EBBA35C1-9466-4A7A-9890-57A56C206798}" destId="{F29C04E9-C84E-4459-BDEC-DFF3D53C4ADB}" srcOrd="1" destOrd="0" presId="urn:microsoft.com/office/officeart/2005/8/layout/hierarchy2"/>
    <dgm:cxn modelId="{398AF3ED-DD00-493E-AB00-181F1A0E656F}" type="presParOf" srcId="{F29C04E9-C84E-4459-BDEC-DFF3D53C4ADB}" destId="{689C41CE-40C9-4770-95D0-71894189121C}" srcOrd="0" destOrd="0" presId="urn:microsoft.com/office/officeart/2005/8/layout/hierarchy2"/>
    <dgm:cxn modelId="{9F7858BC-A7C6-4114-8876-27CCE4FB570B}" type="presParOf" srcId="{F29C04E9-C84E-4459-BDEC-DFF3D53C4ADB}" destId="{F86551DE-BF09-420D-90F5-7E9BF2B6D026}" srcOrd="1" destOrd="0" presId="urn:microsoft.com/office/officeart/2005/8/layout/hierarchy2"/>
    <dgm:cxn modelId="{834F1199-E23F-45A8-A825-5B987A633B49}" type="presParOf" srcId="{EBBA35C1-9466-4A7A-9890-57A56C206798}" destId="{2B2F4FA0-B8AF-4E3F-AA8A-B168781C5201}" srcOrd="2" destOrd="0" presId="urn:microsoft.com/office/officeart/2005/8/layout/hierarchy2"/>
    <dgm:cxn modelId="{5A90EDA9-9F84-48DF-9092-099D0AD64509}" type="presParOf" srcId="{2B2F4FA0-B8AF-4E3F-AA8A-B168781C5201}" destId="{FAE33607-326C-48AB-ABC1-8AE0B79B6374}" srcOrd="0" destOrd="0" presId="urn:microsoft.com/office/officeart/2005/8/layout/hierarchy2"/>
    <dgm:cxn modelId="{1FE6FC15-4EA1-450C-952D-14A126D82E95}" type="presParOf" srcId="{EBBA35C1-9466-4A7A-9890-57A56C206798}" destId="{B6496B18-B295-45C4-8E79-54C05C4E3635}" srcOrd="3" destOrd="0" presId="urn:microsoft.com/office/officeart/2005/8/layout/hierarchy2"/>
    <dgm:cxn modelId="{5B0C35ED-D2A1-4438-B98B-3EED05490E69}" type="presParOf" srcId="{B6496B18-B295-45C4-8E79-54C05C4E3635}" destId="{142544C1-50CE-4161-8121-44ED5E940D76}" srcOrd="0" destOrd="0" presId="urn:microsoft.com/office/officeart/2005/8/layout/hierarchy2"/>
    <dgm:cxn modelId="{AB4C2E2C-D132-4A52-91B9-62DD3341F68E}" type="presParOf" srcId="{B6496B18-B295-45C4-8E79-54C05C4E3635}" destId="{7FFD4652-273C-4547-AFA0-A0BD8A8D3CF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A39C8-93FE-47C2-9B31-4BC4B9731DB5}">
      <dsp:nvSpPr>
        <dsp:cNvPr id="0" name=""/>
        <dsp:cNvSpPr/>
      </dsp:nvSpPr>
      <dsp:spPr>
        <a:xfrm rot="5400000">
          <a:off x="3981448" y="281930"/>
          <a:ext cx="4525963" cy="3962102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2900" bIns="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5400" kern="1200" dirty="0"/>
            <a:t>القطاع العام</a:t>
          </a:r>
        </a:p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4400" kern="1200" dirty="0"/>
            <a:t>103 </a:t>
          </a:r>
        </a:p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4400" kern="1200" dirty="0"/>
            <a:t>منشآت صناعية</a:t>
          </a:r>
          <a:endParaRPr lang="ar-SY" sz="5400" kern="1200" dirty="0"/>
        </a:p>
      </dsp:txBody>
      <dsp:txXfrm rot="-5400000">
        <a:off x="4263379" y="905192"/>
        <a:ext cx="3962102" cy="2715577"/>
      </dsp:txXfrm>
    </dsp:sp>
    <dsp:sp modelId="{54AE4D87-BBD3-4713-B9D3-01AF6961FED6}">
      <dsp:nvSpPr>
        <dsp:cNvPr id="0" name=""/>
        <dsp:cNvSpPr/>
      </dsp:nvSpPr>
      <dsp:spPr>
        <a:xfrm rot="5400000">
          <a:off x="-277811" y="281930"/>
          <a:ext cx="4525963" cy="3962102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0" tIns="0" rIns="342900" bIns="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5400" kern="1200" dirty="0"/>
            <a:t>القطاع الخاص</a:t>
          </a:r>
        </a:p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5400" kern="1200" dirty="0"/>
            <a:t>130</a:t>
          </a:r>
          <a:r>
            <a:rPr lang="ar-SY" sz="4400" kern="1200" dirty="0"/>
            <a:t> ألف </a:t>
          </a:r>
        </a:p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4400" kern="1200" dirty="0"/>
            <a:t>منشأة صناعية وحرفية</a:t>
          </a:r>
          <a:endParaRPr lang="ar-SY" sz="5400" kern="1200" dirty="0"/>
        </a:p>
      </dsp:txBody>
      <dsp:txXfrm rot="-5400000">
        <a:off x="4120" y="905192"/>
        <a:ext cx="3962102" cy="2715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49997-ED3F-491B-B706-BED548108272}">
      <dsp:nvSpPr>
        <dsp:cNvPr id="0" name=""/>
        <dsp:cNvSpPr/>
      </dsp:nvSpPr>
      <dsp:spPr>
        <a:xfrm>
          <a:off x="5520397" y="1421890"/>
          <a:ext cx="1647530" cy="823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800" kern="1200" dirty="0"/>
            <a:t>103 منشأة</a:t>
          </a:r>
        </a:p>
      </dsp:txBody>
      <dsp:txXfrm>
        <a:off x="5544524" y="1446017"/>
        <a:ext cx="1599276" cy="775511"/>
      </dsp:txXfrm>
    </dsp:sp>
    <dsp:sp modelId="{1000F069-877D-4E29-A264-5CB2D1E60C3C}">
      <dsp:nvSpPr>
        <dsp:cNvPr id="0" name=""/>
        <dsp:cNvSpPr/>
      </dsp:nvSpPr>
      <dsp:spPr>
        <a:xfrm rot="14110531">
          <a:off x="4613888" y="1339893"/>
          <a:ext cx="115400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54006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Y" sz="500" kern="1200"/>
        </a:p>
      </dsp:txBody>
      <dsp:txXfrm rot="10800000">
        <a:off x="5162041" y="1331257"/>
        <a:ext cx="57700" cy="57700"/>
      </dsp:txXfrm>
    </dsp:sp>
    <dsp:sp modelId="{689C41CE-40C9-4770-95D0-71894189121C}">
      <dsp:nvSpPr>
        <dsp:cNvPr id="0" name=""/>
        <dsp:cNvSpPr/>
      </dsp:nvSpPr>
      <dsp:spPr>
        <a:xfrm>
          <a:off x="3213854" y="474560"/>
          <a:ext cx="1647530" cy="823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800" kern="1200" dirty="0"/>
            <a:t>54 عاملة</a:t>
          </a:r>
        </a:p>
      </dsp:txBody>
      <dsp:txXfrm>
        <a:off x="3237981" y="498687"/>
        <a:ext cx="1599276" cy="775511"/>
      </dsp:txXfrm>
    </dsp:sp>
    <dsp:sp modelId="{923E32D6-0324-44AF-9ADA-ED77B27E19D9}">
      <dsp:nvSpPr>
        <dsp:cNvPr id="0" name=""/>
        <dsp:cNvSpPr/>
      </dsp:nvSpPr>
      <dsp:spPr>
        <a:xfrm rot="12942401">
          <a:off x="2478560" y="629395"/>
          <a:ext cx="8115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1575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Y" sz="500" kern="1200"/>
        </a:p>
      </dsp:txBody>
      <dsp:txXfrm rot="10800000">
        <a:off x="2864059" y="629321"/>
        <a:ext cx="40578" cy="40578"/>
      </dsp:txXfrm>
    </dsp:sp>
    <dsp:sp modelId="{B04AC536-4B6D-49AC-90BC-2EE84D095952}">
      <dsp:nvSpPr>
        <dsp:cNvPr id="0" name=""/>
        <dsp:cNvSpPr/>
      </dsp:nvSpPr>
      <dsp:spPr>
        <a:xfrm>
          <a:off x="907312" y="895"/>
          <a:ext cx="1647530" cy="823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800" kern="1200" dirty="0"/>
            <a:t>34 بشكل كامل</a:t>
          </a:r>
        </a:p>
      </dsp:txBody>
      <dsp:txXfrm>
        <a:off x="931439" y="25022"/>
        <a:ext cx="1599276" cy="775511"/>
      </dsp:txXfrm>
    </dsp:sp>
    <dsp:sp modelId="{591B0D6F-80F5-4181-B145-0F3D873FAF5C}">
      <dsp:nvSpPr>
        <dsp:cNvPr id="0" name=""/>
        <dsp:cNvSpPr/>
      </dsp:nvSpPr>
      <dsp:spPr>
        <a:xfrm rot="8657599">
          <a:off x="2478560" y="1103060"/>
          <a:ext cx="8115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1575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Y" sz="500" kern="1200"/>
        </a:p>
      </dsp:txBody>
      <dsp:txXfrm rot="10800000">
        <a:off x="2864059" y="1102986"/>
        <a:ext cx="40578" cy="40578"/>
      </dsp:txXfrm>
    </dsp:sp>
    <dsp:sp modelId="{E70AE594-A5C7-4576-A6BD-D7F15A5BDB33}">
      <dsp:nvSpPr>
        <dsp:cNvPr id="0" name=""/>
        <dsp:cNvSpPr/>
      </dsp:nvSpPr>
      <dsp:spPr>
        <a:xfrm>
          <a:off x="907312" y="948225"/>
          <a:ext cx="1647530" cy="823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800" kern="1200" dirty="0"/>
            <a:t>20 بشكل جزئي</a:t>
          </a:r>
        </a:p>
      </dsp:txBody>
      <dsp:txXfrm>
        <a:off x="931439" y="972352"/>
        <a:ext cx="1599276" cy="775511"/>
      </dsp:txXfrm>
    </dsp:sp>
    <dsp:sp modelId="{2B2F4FA0-B8AF-4E3F-AA8A-B168781C5201}">
      <dsp:nvSpPr>
        <dsp:cNvPr id="0" name=""/>
        <dsp:cNvSpPr/>
      </dsp:nvSpPr>
      <dsp:spPr>
        <a:xfrm rot="7489469">
          <a:off x="4613888" y="2287223"/>
          <a:ext cx="115400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54006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Y" sz="500" kern="1200"/>
        </a:p>
      </dsp:txBody>
      <dsp:txXfrm rot="10800000">
        <a:off x="5162041" y="2278587"/>
        <a:ext cx="57700" cy="57700"/>
      </dsp:txXfrm>
    </dsp:sp>
    <dsp:sp modelId="{142544C1-50CE-4161-8121-44ED5E940D76}">
      <dsp:nvSpPr>
        <dsp:cNvPr id="0" name=""/>
        <dsp:cNvSpPr/>
      </dsp:nvSpPr>
      <dsp:spPr>
        <a:xfrm>
          <a:off x="3213854" y="2369220"/>
          <a:ext cx="1647530" cy="823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800" kern="1200" dirty="0"/>
            <a:t>49 متوقفة</a:t>
          </a:r>
        </a:p>
      </dsp:txBody>
      <dsp:txXfrm>
        <a:off x="3237981" y="2393347"/>
        <a:ext cx="1599276" cy="775511"/>
      </dsp:txXfrm>
    </dsp:sp>
    <dsp:sp modelId="{011E57DE-7DDF-4E2F-94C1-2514F02AC4CB}">
      <dsp:nvSpPr>
        <dsp:cNvPr id="0" name=""/>
        <dsp:cNvSpPr/>
      </dsp:nvSpPr>
      <dsp:spPr>
        <a:xfrm rot="12942401">
          <a:off x="2478560" y="2524055"/>
          <a:ext cx="8115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1575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Y" sz="500" kern="1200"/>
        </a:p>
      </dsp:txBody>
      <dsp:txXfrm rot="10800000">
        <a:off x="2864059" y="2523981"/>
        <a:ext cx="40578" cy="40578"/>
      </dsp:txXfrm>
    </dsp:sp>
    <dsp:sp modelId="{0ECE6E94-B2A2-4D8F-B310-4C6B3E247683}">
      <dsp:nvSpPr>
        <dsp:cNvPr id="0" name=""/>
        <dsp:cNvSpPr/>
      </dsp:nvSpPr>
      <dsp:spPr>
        <a:xfrm>
          <a:off x="907312" y="1895555"/>
          <a:ext cx="1647530" cy="823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800" kern="1200" dirty="0"/>
            <a:t>31 متوقفة</a:t>
          </a:r>
        </a:p>
      </dsp:txBody>
      <dsp:txXfrm>
        <a:off x="931439" y="1919682"/>
        <a:ext cx="1599276" cy="775511"/>
      </dsp:txXfrm>
    </dsp:sp>
    <dsp:sp modelId="{1B054648-E239-429D-8FCD-F0EF106E6D75}">
      <dsp:nvSpPr>
        <dsp:cNvPr id="0" name=""/>
        <dsp:cNvSpPr/>
      </dsp:nvSpPr>
      <dsp:spPr>
        <a:xfrm rot="8657599">
          <a:off x="2478560" y="2997720"/>
          <a:ext cx="8115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1575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Y" sz="500" kern="1200"/>
        </a:p>
      </dsp:txBody>
      <dsp:txXfrm rot="10800000">
        <a:off x="2864059" y="2997646"/>
        <a:ext cx="40578" cy="40578"/>
      </dsp:txXfrm>
    </dsp:sp>
    <dsp:sp modelId="{EDE249A9-E9F4-4F60-BFC4-6B92CE4A599A}">
      <dsp:nvSpPr>
        <dsp:cNvPr id="0" name=""/>
        <dsp:cNvSpPr/>
      </dsp:nvSpPr>
      <dsp:spPr>
        <a:xfrm>
          <a:off x="907312" y="2842885"/>
          <a:ext cx="1647530" cy="8237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800" kern="1200" dirty="0"/>
            <a:t>18 مدمرة</a:t>
          </a:r>
        </a:p>
      </dsp:txBody>
      <dsp:txXfrm>
        <a:off x="931439" y="2867012"/>
        <a:ext cx="1599276" cy="7755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49997-ED3F-491B-B706-BED548108272}">
      <dsp:nvSpPr>
        <dsp:cNvPr id="0" name=""/>
        <dsp:cNvSpPr/>
      </dsp:nvSpPr>
      <dsp:spPr>
        <a:xfrm>
          <a:off x="4414156" y="1130886"/>
          <a:ext cx="3661055" cy="1405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4800" kern="1200" dirty="0"/>
            <a:t>130ألف منشأة</a:t>
          </a:r>
        </a:p>
      </dsp:txBody>
      <dsp:txXfrm>
        <a:off x="4455330" y="1172060"/>
        <a:ext cx="3578707" cy="1323425"/>
      </dsp:txXfrm>
    </dsp:sp>
    <dsp:sp modelId="{1000F069-877D-4E29-A264-5CB2D1E60C3C}">
      <dsp:nvSpPr>
        <dsp:cNvPr id="0" name=""/>
        <dsp:cNvSpPr/>
      </dsp:nvSpPr>
      <dsp:spPr>
        <a:xfrm rot="12942401">
          <a:off x="3159361" y="1395116"/>
          <a:ext cx="1384972" cy="68994"/>
        </a:xfrm>
        <a:custGeom>
          <a:avLst/>
          <a:gdLst/>
          <a:ahLst/>
          <a:cxnLst/>
          <a:rect l="0" t="0" r="0" b="0"/>
          <a:pathLst>
            <a:path>
              <a:moveTo>
                <a:pt x="0" y="34497"/>
              </a:moveTo>
              <a:lnTo>
                <a:pt x="1384972" y="34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Y" sz="500" kern="1200"/>
        </a:p>
      </dsp:txBody>
      <dsp:txXfrm rot="10800000">
        <a:off x="3817222" y="1394988"/>
        <a:ext cx="69248" cy="69248"/>
      </dsp:txXfrm>
    </dsp:sp>
    <dsp:sp modelId="{689C41CE-40C9-4770-95D0-71894189121C}">
      <dsp:nvSpPr>
        <dsp:cNvPr id="0" name=""/>
        <dsp:cNvSpPr/>
      </dsp:nvSpPr>
      <dsp:spPr>
        <a:xfrm>
          <a:off x="28" y="322566"/>
          <a:ext cx="3289509" cy="1405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4800" kern="1200" dirty="0"/>
            <a:t>80 ألف عاملة</a:t>
          </a:r>
        </a:p>
      </dsp:txBody>
      <dsp:txXfrm>
        <a:off x="41202" y="363740"/>
        <a:ext cx="3207161" cy="1323425"/>
      </dsp:txXfrm>
    </dsp:sp>
    <dsp:sp modelId="{2B2F4FA0-B8AF-4E3F-AA8A-B168781C5201}">
      <dsp:nvSpPr>
        <dsp:cNvPr id="0" name=""/>
        <dsp:cNvSpPr/>
      </dsp:nvSpPr>
      <dsp:spPr>
        <a:xfrm rot="8657599">
          <a:off x="3159361" y="2203435"/>
          <a:ext cx="1384972" cy="68994"/>
        </a:xfrm>
        <a:custGeom>
          <a:avLst/>
          <a:gdLst/>
          <a:ahLst/>
          <a:cxnLst/>
          <a:rect l="0" t="0" r="0" b="0"/>
          <a:pathLst>
            <a:path>
              <a:moveTo>
                <a:pt x="0" y="34497"/>
              </a:moveTo>
              <a:lnTo>
                <a:pt x="1384972" y="344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Y" sz="500" kern="1200"/>
        </a:p>
      </dsp:txBody>
      <dsp:txXfrm rot="10800000">
        <a:off x="3817222" y="2203308"/>
        <a:ext cx="69248" cy="69248"/>
      </dsp:txXfrm>
    </dsp:sp>
    <dsp:sp modelId="{142544C1-50CE-4161-8121-44ED5E940D76}">
      <dsp:nvSpPr>
        <dsp:cNvPr id="0" name=""/>
        <dsp:cNvSpPr/>
      </dsp:nvSpPr>
      <dsp:spPr>
        <a:xfrm>
          <a:off x="28" y="1939205"/>
          <a:ext cx="3289509" cy="1405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4800" kern="1200" dirty="0"/>
            <a:t>50 ألف متوقفة</a:t>
          </a:r>
        </a:p>
      </dsp:txBody>
      <dsp:txXfrm>
        <a:off x="41202" y="1980379"/>
        <a:ext cx="3207161" cy="1323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7EDBEF2A-278F-4E96-8AC8-779665DA52BF}" type="datetimeFigureOut">
              <a:rPr lang="en-US"/>
              <a:pPr>
                <a:defRPr/>
              </a:pPr>
              <a:t>6/14/2021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  <a:endParaRPr lang="en-US" noProof="0"/>
          </a:p>
          <a:p>
            <a:pPr lvl="1"/>
            <a:r>
              <a:rPr lang="ar-SA" noProof="0"/>
              <a:t>المستوى الثاني</a:t>
            </a:r>
            <a:endParaRPr lang="en-US" noProof="0"/>
          </a:p>
          <a:p>
            <a:pPr lvl="2"/>
            <a:r>
              <a:rPr lang="ar-SA" noProof="0"/>
              <a:t>المستوى الثالث</a:t>
            </a:r>
            <a:endParaRPr lang="en-US" noProof="0"/>
          </a:p>
          <a:p>
            <a:pPr lvl="3"/>
            <a:r>
              <a:rPr lang="ar-SA" noProof="0"/>
              <a:t>المستوى الرابع</a:t>
            </a:r>
            <a:endParaRPr lang="en-US" noProof="0"/>
          </a:p>
          <a:p>
            <a:pPr lvl="4"/>
            <a:r>
              <a:rPr lang="ar-SA" noProof="0"/>
              <a:t>المستوى الخامس</a:t>
            </a:r>
            <a:endParaRPr lang="en-US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161A35-D131-491A-A786-ECBD4657B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46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69899-4EF7-4C57-9DA0-47C84788C9F8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72969-0673-4776-AD83-941F08CEB9D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000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B1D88-D498-4556-B9D7-8633C0A3A607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7A246-4626-4679-A23E-59C22F4283B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511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7B14B-EC27-46F7-82A2-564647102A13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264EC-87FE-4E6D-8C6B-9DBCC8F4A66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34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DCB3-4607-446B-98F8-187E4EE14EDA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ABF7-0E4C-4FB4-86A1-17158EBB067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750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9F62-D2CF-4995-9AD1-57BEEC608DD8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765A-D543-4210-9666-76B937260AB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269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A8C70-3015-4FD9-B107-5EF91F015733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2388-9FA8-4813-82D1-566342B5377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703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3CAC-8D41-4BE0-9D01-90A3515E7FD6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14E1-F8BF-41D6-98AC-C8E63A11A1F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484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E624-9EA7-449A-AEF1-454399196334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FA89-8DBA-4C4F-AD4E-1B98F01B422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080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63754-0D4D-4C29-A708-2D39252965C8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805F5-3129-4583-88DE-500C377116C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28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BBD4-D1CB-4D8D-952B-07F3ECA78AD4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43C00-AB17-4B8C-AF2F-C5E73BC188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29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E7C57-B1F6-4C6B-A8FC-8D2D94A29625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431BD-2D6B-4301-A1D0-27530A8D64B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433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E6B419-FD8F-4D06-B82E-D0BCA277507D}" type="datetimeFigureOut">
              <a:rPr lang="ar-SA"/>
              <a:pPr>
                <a:defRPr/>
              </a:pPr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FDDA9A-787E-4ECF-8B56-15B90BB3AF2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350" y="1773238"/>
            <a:ext cx="6977063" cy="3743325"/>
          </a:xfrm>
        </p:spPr>
        <p:txBody>
          <a:bodyPr rtlCol="1"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006666"/>
              </a:buClr>
              <a:buSzPct val="70000"/>
              <a:defRPr/>
            </a:pPr>
            <a:endParaRPr lang="en-US" sz="3600" b="1" kern="0" dirty="0">
              <a:solidFill>
                <a:srgbClr val="FF0000"/>
              </a:solidFill>
              <a:latin typeface="Verdana"/>
              <a:cs typeface="Simplified Arabic" pitchFamily="2" charset="-78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SzPct val="70000"/>
              <a:defRPr/>
            </a:pPr>
            <a:r>
              <a:rPr lang="ar-SY" sz="3600" b="1" kern="0" dirty="0" smtClean="0">
                <a:solidFill>
                  <a:srgbClr val="FF0000"/>
                </a:solidFill>
                <a:latin typeface="Verdana"/>
                <a:cs typeface="Simplified Arabic" pitchFamily="2" charset="-78"/>
              </a:rPr>
              <a:t>ورشة البحث العلمي</a:t>
            </a:r>
            <a:endParaRPr lang="ar-SY" sz="3600" b="1" kern="0" dirty="0">
              <a:solidFill>
                <a:srgbClr val="FF0000"/>
              </a:solidFill>
              <a:latin typeface="Verdana"/>
              <a:cs typeface="Simplified Arabic" pitchFamily="2" charset="-78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SzPct val="70000"/>
              <a:defRPr/>
            </a:pPr>
            <a:r>
              <a:rPr lang="ar-SY" sz="3600" b="1" kern="0" dirty="0" smtClean="0">
                <a:solidFill>
                  <a:srgbClr val="FF0000"/>
                </a:solidFill>
                <a:latin typeface="Verdana"/>
                <a:cs typeface="Simplified Arabic" pitchFamily="2" charset="-78"/>
              </a:rPr>
              <a:t>الأبحاث العلمية </a:t>
            </a:r>
            <a:r>
              <a:rPr lang="ar-SY" sz="3600" b="1" kern="0" dirty="0" smtClean="0">
                <a:solidFill>
                  <a:srgbClr val="FF0000"/>
                </a:solidFill>
                <a:latin typeface="Verdana"/>
                <a:cs typeface="Simplified Arabic" pitchFamily="2" charset="-78"/>
              </a:rPr>
              <a:t>المقترحة</a:t>
            </a:r>
            <a:endParaRPr lang="ar-SY" sz="3600" b="1" kern="0" dirty="0" smtClean="0">
              <a:solidFill>
                <a:srgbClr val="FF0000"/>
              </a:solidFill>
              <a:latin typeface="Verdana"/>
              <a:cs typeface="Simplified Arabic" pitchFamily="2" charset="-78"/>
            </a:endParaRPr>
          </a:p>
          <a:p>
            <a:pPr eaLnBrk="1" hangingPunct="1">
              <a:lnSpc>
                <a:spcPct val="80000"/>
              </a:lnSpc>
              <a:buClr>
                <a:srgbClr val="006666"/>
              </a:buClr>
              <a:buSzPct val="70000"/>
              <a:defRPr/>
            </a:pPr>
            <a:r>
              <a:rPr lang="ar-SY" sz="3600" b="1" kern="0" dirty="0" smtClean="0">
                <a:solidFill>
                  <a:srgbClr val="FF0000"/>
                </a:solidFill>
                <a:latin typeface="Verdana"/>
                <a:cs typeface="Simplified Arabic" pitchFamily="2" charset="-78"/>
              </a:rPr>
              <a:t> بين وزارة الصناعة وجامعة دمشق</a:t>
            </a:r>
            <a:endParaRPr lang="ar-SY" sz="3600" b="1" kern="0" dirty="0">
              <a:solidFill>
                <a:srgbClr val="006666"/>
              </a:solidFill>
              <a:latin typeface="Arial"/>
              <a:ea typeface="+mj-ea"/>
              <a:cs typeface="Simplified Arabic" pitchFamily="18" charset="-78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dirty="0">
              <a:cs typeface="Simplified Arabic" pitchFamily="2" charset="-78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07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9" b="14514"/>
          <a:stretch>
            <a:fillRect/>
          </a:stretch>
        </p:blipFill>
        <p:spPr bwMode="auto">
          <a:xfrm>
            <a:off x="0" y="0"/>
            <a:ext cx="18986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9" b="14514"/>
          <a:stretch>
            <a:fillRect/>
          </a:stretch>
        </p:blipFill>
        <p:spPr bwMode="auto">
          <a:xfrm>
            <a:off x="152400" y="152400"/>
            <a:ext cx="18986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الصناعة السورية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القطاع العام الصناعي</a:t>
            </a:r>
          </a:p>
        </p:txBody>
      </p:sp>
      <p:graphicFrame>
        <p:nvGraphicFramePr>
          <p:cNvPr id="9" name="رسم تخطيطي 8"/>
          <p:cNvGraphicFramePr/>
          <p:nvPr>
            <p:extLst>
              <p:ext uri="{D42A27DB-BD31-4B8C-83A1-F6EECF244321}">
                <p14:modId xmlns:p14="http://schemas.microsoft.com/office/powerpoint/2010/main" val="2234999771"/>
              </p:ext>
            </p:extLst>
          </p:nvPr>
        </p:nvGraphicFramePr>
        <p:xfrm>
          <a:off x="611560" y="1489646"/>
          <a:ext cx="8075240" cy="3667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مستطيل 9"/>
          <p:cNvSpPr/>
          <p:nvPr/>
        </p:nvSpPr>
        <p:spPr>
          <a:xfrm>
            <a:off x="1116013" y="5373688"/>
            <a:ext cx="7065962" cy="922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 eaLnBrk="1" hangingPunct="1">
              <a:buClr>
                <a:srgbClr val="006666"/>
              </a:buClr>
              <a:buSzPct val="70000"/>
              <a:defRPr/>
            </a:pPr>
            <a:r>
              <a:rPr lang="ar-SY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Simplified Arabic" pitchFamily="2" charset="-78"/>
              </a:rPr>
              <a:t>استطعنا من خلال المبالغ التي تم تخصيص وزارة الصناعة بها من لجنة إعادة الإعمار في الخطط </a:t>
            </a:r>
            <a:r>
              <a:rPr lang="ar-SY" b="1" kern="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Simplified Arabic" pitchFamily="2" charset="-78"/>
              </a:rPr>
              <a:t>الإسعافية</a:t>
            </a:r>
            <a:r>
              <a:rPr lang="ar-SY" b="1" kern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Simplified Arabic" pitchFamily="2" charset="-78"/>
              </a:rPr>
              <a:t> </a:t>
            </a:r>
            <a:r>
              <a:rPr lang="ar-SY" b="1" kern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Simplified Arabic" pitchFamily="2" charset="-78"/>
              </a:rPr>
              <a:t>على مدى الأربع سنوات الماضية من إعادة تأهيل/16/ شركة عامة صناعية ومحلج وإعادتها إلى العملية الإنتاجية.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Y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القطاع الخاص الصناعي</a:t>
            </a:r>
          </a:p>
        </p:txBody>
      </p:sp>
      <p:graphicFrame>
        <p:nvGraphicFramePr>
          <p:cNvPr id="9" name="رسم تخطيطي 8"/>
          <p:cNvGraphicFramePr/>
          <p:nvPr/>
        </p:nvGraphicFramePr>
        <p:xfrm>
          <a:off x="611560" y="1417638"/>
          <a:ext cx="8075240" cy="3667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91475" cy="3240360"/>
          </a:xfrm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ar-SY" sz="2600" dirty="0" smtClean="0">
              <a:solidFill>
                <a:schemeClr val="tx1"/>
              </a:solidFill>
              <a:ea typeface="Calibri" pitchFamily="34" charset="0"/>
              <a:cs typeface="Simplified Arabic" pitchFamily="18" charset="-78"/>
            </a:endParaRP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ضعف التنسيق بين الجامعات والمؤسسات الصناعية في الاستفادة من الأبحاث والدراسات المعدّة.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عدم الاستفادة من المخابر الموجودة لدى وزارة الصناعة وجهاتها التابعة  في الأبحاث التي تقوم الجامعة بإعدادها</a:t>
            </a: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.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ضعف التنسيق بين الجامعات والمؤسسات الصناعية في عملية تدريب وتأهيل الكوادر الفنية</a:t>
            </a:r>
            <a:endParaRPr lang="ar-SY" sz="2600" dirty="0" smtClean="0">
              <a:solidFill>
                <a:schemeClr val="tx1"/>
              </a:solidFill>
              <a:ea typeface="Calibri" pitchFamily="34" charset="0"/>
              <a:cs typeface="Simplified Arabic" pitchFamily="18" charset="-78"/>
            </a:endParaRP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ar-SY" sz="2600" dirty="0" smtClean="0">
              <a:solidFill>
                <a:schemeClr val="tx1"/>
              </a:solidFill>
              <a:ea typeface="Calibri" pitchFamily="34" charset="0"/>
              <a:cs typeface="Simplified Arabic" pitchFamily="18" charset="-78"/>
            </a:endParaRP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ar-SY" sz="2600" dirty="0" smtClean="0">
              <a:solidFill>
                <a:schemeClr val="tx1"/>
              </a:solidFill>
              <a:ea typeface="Calibri" pitchFamily="34" charset="0"/>
              <a:cs typeface="Simplified Arabic" pitchFamily="18" charset="-78"/>
            </a:endParaRPr>
          </a:p>
        </p:txBody>
      </p:sp>
      <p:pic>
        <p:nvPicPr>
          <p:cNvPr id="14340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2" b="10309"/>
          <a:stretch>
            <a:fillRect/>
          </a:stretch>
        </p:blipFill>
        <p:spPr bwMode="auto">
          <a:xfrm>
            <a:off x="0" y="0"/>
            <a:ext cx="1908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عنوان 1"/>
          <p:cNvSpPr txBox="1">
            <a:spLocks/>
          </p:cNvSpPr>
          <p:nvPr/>
        </p:nvSpPr>
        <p:spPr bwMode="auto">
          <a:xfrm>
            <a:off x="2267744" y="620688"/>
            <a:ext cx="525658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ar-SY" sz="3600" b="1" kern="0" dirty="0" smtClean="0">
                <a:solidFill>
                  <a:srgbClr val="006666"/>
                </a:solidFill>
                <a:latin typeface="Arial"/>
                <a:cs typeface="Simplified Arabic" pitchFamily="18" charset="-78"/>
              </a:rPr>
              <a:t>المشاكل البحثية</a:t>
            </a:r>
          </a:p>
        </p:txBody>
      </p:sp>
    </p:spTree>
    <p:extLst>
      <p:ext uri="{BB962C8B-B14F-4D97-AF65-F5344CB8AC3E}">
        <p14:creationId xmlns:p14="http://schemas.microsoft.com/office/powerpoint/2010/main" val="175824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032000"/>
            <a:ext cx="7991475" cy="4421336"/>
          </a:xfrm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ar-SY" sz="2600" dirty="0" smtClean="0">
              <a:solidFill>
                <a:schemeClr val="tx1"/>
              </a:solidFill>
              <a:ea typeface="Calibri" pitchFamily="34" charset="0"/>
              <a:cs typeface="Simplified Arabic" pitchFamily="18" charset="-78"/>
            </a:endParaRP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معالجة المياه الصناعية الملوّثة في الشركات العامة الصناعية</a:t>
            </a:r>
          </a:p>
          <a:p>
            <a:pPr marL="457200" lvl="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إعادة تدوير النفايات بكافة أنواعها، و</a:t>
            </a:r>
            <a:r>
              <a:rPr lang="ar-SY" sz="2600" dirty="0" smtClean="0">
                <a:solidFill>
                  <a:prstClr val="black"/>
                </a:solidFill>
                <a:ea typeface="Calibri" pitchFamily="34" charset="0"/>
                <a:cs typeface="Simplified Arabic" pitchFamily="18" charset="-78"/>
              </a:rPr>
              <a:t>إجراء </a:t>
            </a:r>
            <a:r>
              <a:rPr lang="ar-SY" sz="2600" dirty="0">
                <a:solidFill>
                  <a:prstClr val="black"/>
                </a:solidFill>
                <a:ea typeface="Calibri" pitchFamily="34" charset="0"/>
                <a:cs typeface="Simplified Arabic" pitchFamily="18" charset="-78"/>
              </a:rPr>
              <a:t>أبحاث خاصة لاستثمار مخلفات وعوادم عمليات الإنتاج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إعادة تدوير الركام ومخلفات الأبنية والاستفادة منها في عملية صناعة مواد البناء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استخدامات الطاقات المتجددة والبديلة (الشمسية، </a:t>
            </a:r>
            <a:r>
              <a:rPr lang="ar-SY" sz="2600" dirty="0" err="1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الريحية</a:t>
            </a: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، الغازات الحيوية،.....)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تصنيع </a:t>
            </a:r>
            <a:r>
              <a:rPr lang="ar-SY" sz="2600" dirty="0" err="1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الخلائط</a:t>
            </a: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 المعدنية والزجاجية والبلاستيكية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تطوير الصناعات البتروكيميائية كون مخرجاتها تدخل كمكونات في الكثير من الصناعات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ar-SY" sz="2600" dirty="0">
              <a:solidFill>
                <a:schemeClr val="tx1"/>
              </a:solidFill>
              <a:ea typeface="Calibri" pitchFamily="34" charset="0"/>
              <a:cs typeface="Simplified Arabic" pitchFamily="18" charset="-78"/>
            </a:endParaRPr>
          </a:p>
        </p:txBody>
      </p:sp>
      <p:pic>
        <p:nvPicPr>
          <p:cNvPr id="14340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2" b="10309"/>
          <a:stretch>
            <a:fillRect/>
          </a:stretch>
        </p:blipFill>
        <p:spPr bwMode="auto">
          <a:xfrm>
            <a:off x="0" y="0"/>
            <a:ext cx="1908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عنوان 1"/>
          <p:cNvSpPr txBox="1">
            <a:spLocks/>
          </p:cNvSpPr>
          <p:nvPr/>
        </p:nvSpPr>
        <p:spPr bwMode="auto">
          <a:xfrm>
            <a:off x="2267744" y="620688"/>
            <a:ext cx="525658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ar-SY" sz="3600" b="1" kern="0" dirty="0" smtClean="0">
                <a:solidFill>
                  <a:srgbClr val="006666"/>
                </a:solidFill>
                <a:latin typeface="Arial"/>
                <a:cs typeface="Simplified Arabic" pitchFamily="18" charset="-78"/>
              </a:rPr>
              <a:t>المواضيع البحثية</a:t>
            </a:r>
            <a:endParaRPr lang="en-US" sz="32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33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991475" cy="4176464"/>
          </a:xfrm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ar-SY" sz="2600" dirty="0" smtClean="0">
              <a:solidFill>
                <a:schemeClr val="tx1"/>
              </a:solidFill>
              <a:ea typeface="Calibri" pitchFamily="34" charset="0"/>
              <a:cs typeface="Simplified Arabic" pitchFamily="18" charset="-78"/>
            </a:endParaRP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استخدامات النانو تكنولوجي في صناعة النسيج والإسمنت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تصنيع الأجهزة الطبية لا سيما جهاز التنفس الاصطناعي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تصنيع القطع التبديلية اللازمة لخطوط الإنتاج والآلات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إعادة إنتاج أصناف الأقطان التي فقدت خلال الحرب بما يتيح إنتاج نمر الغزول التي كانت تنتج قبل الحرب/ الرفيعة جداً/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تحسين مواصفات المنتجات الزراعية لتحسين مردوديتها الصناعية/ الأصناف </a:t>
            </a:r>
            <a:r>
              <a:rPr lang="ar-SY" sz="2600" dirty="0" err="1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العصيرية</a:t>
            </a: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 من الحمضيات والبندورة والأقطان.....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ar-SY" sz="2600" dirty="0" smtClean="0">
                <a:solidFill>
                  <a:schemeClr val="tx1"/>
                </a:solidFill>
                <a:ea typeface="Calibri" pitchFamily="34" charset="0"/>
                <a:cs typeface="Simplified Arabic" pitchFamily="18" charset="-78"/>
              </a:rPr>
              <a:t>إعادة تأهيل الشركات العامة الصناعية المتضررة والمدمرة خلال الحرب</a:t>
            </a:r>
          </a:p>
          <a:p>
            <a:pPr marL="457200" indent="-457200" algn="just" eaLnBrk="1" hangingPunct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endParaRPr lang="ar-SY" sz="2600" dirty="0">
              <a:solidFill>
                <a:schemeClr val="tx1"/>
              </a:solidFill>
              <a:ea typeface="Calibri" pitchFamily="34" charset="0"/>
              <a:cs typeface="Simplified Arabic" pitchFamily="18" charset="-78"/>
            </a:endParaRPr>
          </a:p>
        </p:txBody>
      </p:sp>
      <p:pic>
        <p:nvPicPr>
          <p:cNvPr id="14340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2" b="10309"/>
          <a:stretch>
            <a:fillRect/>
          </a:stretch>
        </p:blipFill>
        <p:spPr bwMode="auto">
          <a:xfrm>
            <a:off x="0" y="0"/>
            <a:ext cx="1908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عنوان 1"/>
          <p:cNvSpPr txBox="1">
            <a:spLocks/>
          </p:cNvSpPr>
          <p:nvPr/>
        </p:nvSpPr>
        <p:spPr bwMode="auto">
          <a:xfrm>
            <a:off x="2267744" y="620688"/>
            <a:ext cx="525658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ar-SY" sz="3600" b="1" kern="0" dirty="0" smtClean="0">
                <a:solidFill>
                  <a:srgbClr val="006666"/>
                </a:solidFill>
                <a:latin typeface="Arial"/>
                <a:cs typeface="Simplified Arabic" pitchFamily="18" charset="-78"/>
              </a:rPr>
              <a:t>المواضيع البحثية</a:t>
            </a:r>
            <a:endParaRPr lang="en-US" sz="32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92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عنوان فرعي 2"/>
          <p:cNvSpPr>
            <a:spLocks noGrp="1"/>
          </p:cNvSpPr>
          <p:nvPr>
            <p:ph type="subTitle" idx="1"/>
          </p:nvPr>
        </p:nvSpPr>
        <p:spPr>
          <a:xfrm>
            <a:off x="954088" y="1916113"/>
            <a:ext cx="7578725" cy="3889375"/>
          </a:xfrm>
        </p:spPr>
        <p:txBody>
          <a:bodyPr/>
          <a:lstStyle/>
          <a:p>
            <a:pPr algn="just" eaLnBrk="1" hangingPunct="1">
              <a:buClr>
                <a:srgbClr val="006666"/>
              </a:buClr>
              <a:buSzPct val="70000"/>
              <a:buFont typeface="Arial" charset="0"/>
              <a:buNone/>
              <a:defRPr/>
            </a:pPr>
            <a:endParaRPr lang="ar-SY" sz="2900" b="1" kern="0" dirty="0">
              <a:solidFill>
                <a:srgbClr val="000000"/>
              </a:solidFill>
              <a:latin typeface="Verdana"/>
            </a:endParaRPr>
          </a:p>
          <a:p>
            <a:pPr algn="just" eaLnBrk="1" hangingPunct="1">
              <a:buClr>
                <a:srgbClr val="006666"/>
              </a:buClr>
              <a:buSzPct val="70000"/>
              <a:buFont typeface="Arial" charset="0"/>
              <a:buNone/>
              <a:defRPr/>
            </a:pPr>
            <a:endParaRPr lang="ar-SY" sz="2900" b="1" kern="0" dirty="0">
              <a:solidFill>
                <a:srgbClr val="000000"/>
              </a:solidFill>
              <a:latin typeface="Verdana"/>
            </a:endParaRPr>
          </a:p>
          <a:p>
            <a:pPr marL="0" lvl="1" eaLnBrk="1" hangingPunct="1">
              <a:defRPr/>
            </a:pPr>
            <a:r>
              <a:rPr lang="ar-SY" sz="3600" b="1" dirty="0">
                <a:solidFill>
                  <a:srgbClr val="FF0000"/>
                </a:solidFill>
              </a:rPr>
              <a:t>شكراً لحسن اهتمامكم</a:t>
            </a:r>
          </a:p>
          <a:p>
            <a:pPr marL="342900" lvl="1" indent="-342900" algn="just" eaLnBrk="1" hangingPunct="1">
              <a:buFont typeface="Courier New" pitchFamily="49" charset="0"/>
              <a:buChar char="o"/>
              <a:defRPr/>
            </a:pPr>
            <a:endParaRPr lang="ar-SY" sz="2500" b="1" dirty="0">
              <a:solidFill>
                <a:srgbClr val="000000"/>
              </a:solidFill>
            </a:endParaRPr>
          </a:p>
        </p:txBody>
      </p:sp>
      <p:pic>
        <p:nvPicPr>
          <p:cNvPr id="26627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2" b="10309"/>
          <a:stretch>
            <a:fillRect/>
          </a:stretch>
        </p:blipFill>
        <p:spPr bwMode="auto">
          <a:xfrm>
            <a:off x="0" y="0"/>
            <a:ext cx="1908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72" b="10309"/>
          <a:stretch>
            <a:fillRect/>
          </a:stretch>
        </p:blipFill>
        <p:spPr bwMode="auto">
          <a:xfrm>
            <a:off x="152400" y="152400"/>
            <a:ext cx="1908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272</Words>
  <Application>Microsoft Office PowerPoint</Application>
  <PresentationFormat>عرض على الشاشة (3:4)‏</PresentationFormat>
  <Paragraphs>48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Simplified Arabic</vt:lpstr>
      <vt:lpstr>Times New Roman</vt:lpstr>
      <vt:lpstr>Verdana</vt:lpstr>
      <vt:lpstr>سمة Office</vt:lpstr>
      <vt:lpstr>عرض تقديمي في PowerPoint</vt:lpstr>
      <vt:lpstr>الصناعة السورية</vt:lpstr>
      <vt:lpstr>القطاع العام الصناعي</vt:lpstr>
      <vt:lpstr>القطاع الخاص الصناعي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1130</cp:revision>
  <cp:lastPrinted>2021-06-14T05:29:19Z</cp:lastPrinted>
  <dcterms:created xsi:type="dcterms:W3CDTF">2017-10-03T10:19:37Z</dcterms:created>
  <dcterms:modified xsi:type="dcterms:W3CDTF">2021-06-14T05:32:13Z</dcterms:modified>
</cp:coreProperties>
</file>