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  <p:sldMasterId id="2147483650" r:id="rId3"/>
    <p:sldMasterId id="2147483651" r:id="rId4"/>
  </p:sldMasterIdLst>
  <p:notesMasterIdLst>
    <p:notesMasterId r:id="rId10"/>
  </p:notesMasterIdLst>
  <p:sldIdLst>
    <p:sldId id="256" r:id="rId5"/>
    <p:sldId id="261" r:id="rId6"/>
    <p:sldId id="282" r:id="rId7"/>
    <p:sldId id="283" r:id="rId8"/>
    <p:sldId id="262" r:id="rId9"/>
  </p:sldIdLst>
  <p:sldSz cx="12192000" cy="6858000"/>
  <p:notesSz cx="6881813" cy="9296400"/>
  <p:defaultTextStyle>
    <a:defPPr lvl="0">
      <a:defRPr lang="en-US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27"/>
  </p:normalViewPr>
  <p:slideViewPr>
    <p:cSldViewPr snapToGrid="0">
      <p:cViewPr varScale="1">
        <p:scale>
          <a:sx n="74" d="100"/>
          <a:sy n="74" d="100"/>
        </p:scale>
        <p:origin x="176" y="4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2119" cy="464821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3" y="0"/>
            <a:ext cx="2982119" cy="464821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4373BD57-350B-40E0-9BEE-0682A090C606}" type="datetimeFigureOut">
              <a:rPr lang="en-US" smtClean="0"/>
              <a:t>6/15/21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98500"/>
            <a:ext cx="6196013" cy="3484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1"/>
            <a:ext cx="5505450" cy="4183381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2982119" cy="464821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3" y="8829967"/>
            <a:ext cx="2982119" cy="464821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B18DB3EC-ECC1-4C14-BB51-AB512C68E6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4488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FC44C-DE55-4A5C-AC2E-8896B04B9624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251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584200" y="654050"/>
            <a:ext cx="5799138" cy="3262313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DB3EC-ECC1-4C14-BB51-AB512C68E655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358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584200" y="654050"/>
            <a:ext cx="5799138" cy="3262313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DB3EC-ECC1-4C14-BB51-AB512C68E655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6459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584200" y="654050"/>
            <a:ext cx="5799138" cy="3262313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DB3EC-ECC1-4C14-BB51-AB512C68E655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239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342900" y="698500"/>
            <a:ext cx="6196013" cy="3484563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DB3EC-ECC1-4C14-BB51-AB512C68E655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613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1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21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 rtl="1"/>
              <a:t>6 ذو القعدة، 1442</a:t>
            </a:fld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4293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 rtl="1"/>
              <a:t>6 ذو القعدة، 1442</a:t>
            </a:fld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834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1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21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414786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414779"/>
            <a:ext cx="7734300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 rtl="1"/>
              <a:t>6 ذو القعدة، 1442</a:t>
            </a:fld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891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89325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31372" y="113841"/>
            <a:ext cx="9601067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31372" y="881930"/>
            <a:ext cx="9601067" cy="384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7"/>
            <a:ext cx="258360" cy="13829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6040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159564" y="151945"/>
            <a:ext cx="10032437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159564" y="920030"/>
            <a:ext cx="10032437" cy="384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6500889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4"/>
            <a:ext cx="12192000" cy="6857999"/>
          </a:xfrm>
          <a:prstGeom prst="rect">
            <a:avLst/>
          </a:prstGeom>
          <a:solidFill>
            <a:schemeClr val="tx1">
              <a:lumMod val="75000"/>
              <a:lumOff val="25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6960096" y="-9098"/>
            <a:ext cx="5231904" cy="6867097"/>
          </a:xfrm>
          <a:custGeom>
            <a:avLst/>
            <a:gdLst>
              <a:gd name="connsiteX0" fmla="*/ 0 w 4572000"/>
              <a:gd name="connsiteY0" fmla="*/ 0 h 5143500"/>
              <a:gd name="connsiteX1" fmla="*/ 4572000 w 4572000"/>
              <a:gd name="connsiteY1" fmla="*/ 0 h 5143500"/>
              <a:gd name="connsiteX2" fmla="*/ 4572000 w 4572000"/>
              <a:gd name="connsiteY2" fmla="*/ 5143500 h 5143500"/>
              <a:gd name="connsiteX3" fmla="*/ 0 w 4572000"/>
              <a:gd name="connsiteY3" fmla="*/ 5143500 h 5143500"/>
              <a:gd name="connsiteX4" fmla="*/ 0 w 4572000"/>
              <a:gd name="connsiteY4" fmla="*/ 0 h 5143500"/>
              <a:gd name="connsiteX0" fmla="*/ 2217761 w 4572000"/>
              <a:gd name="connsiteY0" fmla="*/ 0 h 5143500"/>
              <a:gd name="connsiteX1" fmla="*/ 4572000 w 4572000"/>
              <a:gd name="connsiteY1" fmla="*/ 0 h 5143500"/>
              <a:gd name="connsiteX2" fmla="*/ 4572000 w 4572000"/>
              <a:gd name="connsiteY2" fmla="*/ 5143500 h 5143500"/>
              <a:gd name="connsiteX3" fmla="*/ 0 w 4572000"/>
              <a:gd name="connsiteY3" fmla="*/ 5143500 h 5143500"/>
              <a:gd name="connsiteX4" fmla="*/ 2217761 w 4572000"/>
              <a:gd name="connsiteY4" fmla="*/ 0 h 5143500"/>
              <a:gd name="connsiteX0" fmla="*/ 2354239 w 4572000"/>
              <a:gd name="connsiteY0" fmla="*/ 0 h 5157147"/>
              <a:gd name="connsiteX1" fmla="*/ 4572000 w 4572000"/>
              <a:gd name="connsiteY1" fmla="*/ 13647 h 5157147"/>
              <a:gd name="connsiteX2" fmla="*/ 4572000 w 4572000"/>
              <a:gd name="connsiteY2" fmla="*/ 5157147 h 5157147"/>
              <a:gd name="connsiteX3" fmla="*/ 0 w 4572000"/>
              <a:gd name="connsiteY3" fmla="*/ 5157147 h 5157147"/>
              <a:gd name="connsiteX4" fmla="*/ 2354239 w 4572000"/>
              <a:gd name="connsiteY4" fmla="*/ 0 h 5157147"/>
              <a:gd name="connsiteX0" fmla="*/ 2347415 w 4572000"/>
              <a:gd name="connsiteY0" fmla="*/ 0 h 5150323"/>
              <a:gd name="connsiteX1" fmla="*/ 4572000 w 4572000"/>
              <a:gd name="connsiteY1" fmla="*/ 6823 h 5150323"/>
              <a:gd name="connsiteX2" fmla="*/ 4572000 w 4572000"/>
              <a:gd name="connsiteY2" fmla="*/ 5150323 h 5150323"/>
              <a:gd name="connsiteX3" fmla="*/ 0 w 4572000"/>
              <a:gd name="connsiteY3" fmla="*/ 5150323 h 5150323"/>
              <a:gd name="connsiteX4" fmla="*/ 2347415 w 4572000"/>
              <a:gd name="connsiteY4" fmla="*/ 0 h 5150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72000" h="5150323">
                <a:moveTo>
                  <a:pt x="2347415" y="0"/>
                </a:moveTo>
                <a:lnTo>
                  <a:pt x="4572000" y="6823"/>
                </a:lnTo>
                <a:lnTo>
                  <a:pt x="4572000" y="5150323"/>
                </a:lnTo>
                <a:lnTo>
                  <a:pt x="0" y="5150323"/>
                </a:lnTo>
                <a:lnTo>
                  <a:pt x="234741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728181" y="4869167"/>
            <a:ext cx="4463819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2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7728181" y="5863586"/>
            <a:ext cx="4463819" cy="384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0134220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31372" y="113841"/>
            <a:ext cx="9601067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31372" y="881930"/>
            <a:ext cx="9601067" cy="384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7"/>
            <a:ext cx="258360" cy="13829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718465" y="2499834"/>
            <a:ext cx="2352939" cy="227331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519237" y="2499834"/>
            <a:ext cx="2352939" cy="227331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303545" y="2499834"/>
            <a:ext cx="2352939" cy="227331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9087857" y="2499834"/>
            <a:ext cx="2352939" cy="227331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719403" y="1796826"/>
            <a:ext cx="2352000" cy="70254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719407" y="1796826"/>
            <a:ext cx="1520647" cy="7025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3519236" y="1796826"/>
            <a:ext cx="2352000" cy="70254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3519241" y="1796826"/>
            <a:ext cx="1520647" cy="7025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6303545" y="1796826"/>
            <a:ext cx="2352000" cy="70254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6303550" y="1796826"/>
            <a:ext cx="1520647" cy="7025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9087855" y="1796826"/>
            <a:ext cx="2352000" cy="70254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9087859" y="1796826"/>
            <a:ext cx="1520647" cy="7025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5025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 sz="1800">
              <a:solidFill>
                <a:prstClr val="white"/>
              </a:solidFill>
            </a:endParaRPr>
          </a:p>
        </p:txBody>
      </p:sp>
      <p:pic>
        <p:nvPicPr>
          <p:cNvPr id="7" name="Picture 2" descr="D:\Fullppt\005-PNG이미지\모니터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464" y="1412777"/>
            <a:ext cx="5088565" cy="478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853483" y="1584253"/>
            <a:ext cx="4681480" cy="31011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94630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31372" y="113841"/>
            <a:ext cx="9601067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31372" y="881930"/>
            <a:ext cx="9601067" cy="384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7"/>
            <a:ext cx="258360" cy="13829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6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683" y="2062946"/>
            <a:ext cx="3744416" cy="453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864186" y="2247136"/>
            <a:ext cx="2159479" cy="33357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3695733" y="4102107"/>
            <a:ext cx="3744416" cy="211121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7920203" y="4102107"/>
            <a:ext cx="3744416" cy="21112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0030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31372" y="113841"/>
            <a:ext cx="9601067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31372" y="881930"/>
            <a:ext cx="9601067" cy="384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7"/>
            <a:ext cx="258360" cy="13829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13" name="Picture 2" descr="D:\Fullppt\005-PNG이미지\노트북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408" y="3043311"/>
            <a:ext cx="6669408" cy="339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223805" y="3497694"/>
            <a:ext cx="3197615" cy="23639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47111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 rtl="1"/>
              <a:t>6 ذو القعدة، 1442</a:t>
            </a:fld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0264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35360" y="281010"/>
            <a:ext cx="4079776" cy="41284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493085" y="281003"/>
            <a:ext cx="1874127" cy="201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493085" y="2393461"/>
            <a:ext cx="1874127" cy="201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335366" y="4505472"/>
            <a:ext cx="1874127" cy="201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2334757" y="4505472"/>
            <a:ext cx="4032448" cy="201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783519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4"/>
            <a:ext cx="12192000" cy="6857999"/>
          </a:xfrm>
          <a:prstGeom prst="rect">
            <a:avLst/>
          </a:prstGeom>
          <a:solidFill>
            <a:schemeClr val="tx1">
              <a:lumMod val="75000"/>
              <a:lumOff val="25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35360" y="151945"/>
            <a:ext cx="11425269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35360" y="920030"/>
            <a:ext cx="11425269" cy="384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Rectangle 5"/>
          <p:cNvSpPr/>
          <p:nvPr userDrawn="1"/>
        </p:nvSpPr>
        <p:spPr>
          <a:xfrm flipH="1">
            <a:off x="6480044" y="1508790"/>
            <a:ext cx="5711957" cy="3840427"/>
          </a:xfrm>
          <a:prstGeom prst="rect">
            <a:avLst/>
          </a:prstGeom>
          <a:solidFill>
            <a:schemeClr val="accent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7110273" y="0"/>
            <a:ext cx="4451499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046673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19404" y="1931533"/>
            <a:ext cx="6240693" cy="43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959499" y="634087"/>
            <a:ext cx="4512000" cy="12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147644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519939" y="740702"/>
            <a:ext cx="2200396" cy="53978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3119671" y="740702"/>
            <a:ext cx="2200396" cy="53978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719407" y="740702"/>
            <a:ext cx="2200396" cy="53978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561287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sic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13841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730604" y="3717032"/>
            <a:ext cx="5279989" cy="7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latinLnBrk="1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1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30601" y="1722018"/>
            <a:ext cx="5280000" cy="18722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170209" y="4554402"/>
            <a:ext cx="5280000" cy="18722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170209" y="1722018"/>
            <a:ext cx="5280000" cy="18722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730601" y="4554402"/>
            <a:ext cx="5280000" cy="18722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6170220" y="3742100"/>
            <a:ext cx="5279989" cy="72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latinLnBrk="1"/>
            <a:endParaRPr lang="ko-KR" alt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1359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83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31373" y="1316772"/>
            <a:ext cx="5568619" cy="297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192013" y="3429007"/>
            <a:ext cx="5568619" cy="297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474425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31372" y="113841"/>
            <a:ext cx="9601067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0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31372" y="881930"/>
            <a:ext cx="9601067" cy="384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7"/>
            <a:ext cx="258360" cy="13829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31373" y="1753815"/>
            <a:ext cx="5568619" cy="25922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192013" y="3866049"/>
            <a:ext cx="5568619" cy="25922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111191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524411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84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21080623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45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472013" y="1508788"/>
            <a:ext cx="3799787" cy="4865561"/>
            <a:chOff x="354008" y="1131589"/>
            <a:chExt cx="2849840" cy="3649171"/>
          </a:xfrm>
        </p:grpSpPr>
        <p:sp>
          <p:nvSpPr>
            <p:cNvPr id="6" name="Rounded Rectangle 5"/>
            <p:cNvSpPr/>
            <p:nvPr/>
          </p:nvSpPr>
          <p:spPr>
            <a:xfrm>
              <a:off x="354008" y="1131589"/>
              <a:ext cx="2849840" cy="3649171"/>
            </a:xfrm>
            <a:prstGeom prst="roundRect">
              <a:avLst>
                <a:gd name="adj" fmla="val 396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1"/>
              <a:endParaRPr lang="ko-KR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1"/>
              <a:endParaRPr lang="ko-KR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1"/>
              <a:endParaRPr lang="ko-KR" altLang="en-US" sz="180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9308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1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21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 rtl="1"/>
              <a:t>6 ذو القعدة، 1442</a:t>
            </a:fld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43144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4742917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6520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3254185"/>
            <a:ext cx="12192000" cy="1296144"/>
          </a:xfrm>
          <a:prstGeom prst="rect">
            <a:avLst/>
          </a:prstGeom>
          <a:solidFill>
            <a:schemeClr val="accent6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grpSp>
        <p:nvGrpSpPr>
          <p:cNvPr id="16" name="Group 8">
            <a:extLst>
              <a:ext uri="{FF2B5EF4-FFF2-40B4-BE49-F238E27FC236}">
                <a16:creationId xmlns:a16="http://schemas.microsoft.com/office/drawing/2014/main" id="{7A6E4E8F-323E-4E56-A3E0-B410F41472FA}"/>
              </a:ext>
            </a:extLst>
          </p:cNvPr>
          <p:cNvGrpSpPr/>
          <p:nvPr userDrawn="1"/>
        </p:nvGrpSpPr>
        <p:grpSpPr>
          <a:xfrm>
            <a:off x="741800" y="1570966"/>
            <a:ext cx="2520000" cy="4680000"/>
            <a:chOff x="445712" y="1449040"/>
            <a:chExt cx="2520000" cy="4680000"/>
          </a:xfrm>
        </p:grpSpPr>
        <p:sp>
          <p:nvSpPr>
            <p:cNvPr id="17" name="Rounded Rectangle 3">
              <a:extLst>
                <a:ext uri="{FF2B5EF4-FFF2-40B4-BE49-F238E27FC236}">
                  <a16:creationId xmlns:a16="http://schemas.microsoft.com/office/drawing/2014/main" id="{9EB8720D-D6C8-40E3-AEA8-C748FF71E768}"/>
                </a:ext>
              </a:extLst>
            </p:cNvPr>
            <p:cNvSpPr/>
            <p:nvPr userDrawn="1"/>
          </p:nvSpPr>
          <p:spPr>
            <a:xfrm>
              <a:off x="445712" y="1449040"/>
              <a:ext cx="2520000" cy="468000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prstClr val="white"/>
                </a:solidFill>
              </a:endParaRPr>
            </a:p>
          </p:txBody>
        </p:sp>
        <p:sp>
          <p:nvSpPr>
            <p:cNvPr id="18" name="Rectangle 5">
              <a:extLst>
                <a:ext uri="{FF2B5EF4-FFF2-40B4-BE49-F238E27FC236}">
                  <a16:creationId xmlns:a16="http://schemas.microsoft.com/office/drawing/2014/main" id="{91836BAA-C0E5-4D63-B27B-CBD803229F09}"/>
                </a:ext>
              </a:extLst>
            </p:cNvPr>
            <p:cNvSpPr/>
            <p:nvPr userDrawn="1"/>
          </p:nvSpPr>
          <p:spPr>
            <a:xfrm>
              <a:off x="1597700" y="1680321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prstClr val="white"/>
                </a:solidFill>
              </a:endParaRPr>
            </a:p>
          </p:txBody>
        </p:sp>
        <p:grpSp>
          <p:nvGrpSpPr>
            <p:cNvPr id="19" name="Group 1">
              <a:extLst>
                <a:ext uri="{FF2B5EF4-FFF2-40B4-BE49-F238E27FC236}">
                  <a16:creationId xmlns:a16="http://schemas.microsoft.com/office/drawing/2014/main" id="{C28766A3-2014-43BE-876E-8A4B4FEB0841}"/>
                </a:ext>
              </a:extLst>
            </p:cNvPr>
            <p:cNvGrpSpPr/>
            <p:nvPr userDrawn="1"/>
          </p:nvGrpSpPr>
          <p:grpSpPr>
            <a:xfrm>
              <a:off x="1549420" y="5712364"/>
              <a:ext cx="312583" cy="312583"/>
              <a:chOff x="1570727" y="5532687"/>
              <a:chExt cx="312583" cy="312583"/>
            </a:xfrm>
          </p:grpSpPr>
          <p:sp>
            <p:nvSpPr>
              <p:cNvPr id="20" name="Oval 4">
                <a:extLst>
                  <a:ext uri="{FF2B5EF4-FFF2-40B4-BE49-F238E27FC236}">
                    <a16:creationId xmlns:a16="http://schemas.microsoft.com/office/drawing/2014/main" id="{72D578AC-69F5-4335-8B22-0B0F46BD0749}"/>
                  </a:ext>
                </a:extLst>
              </p:cNvPr>
              <p:cNvSpPr/>
              <p:nvPr userDrawn="1"/>
            </p:nvSpPr>
            <p:spPr>
              <a:xfrm>
                <a:off x="1570727" y="5532687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prstClr val="white"/>
                  </a:solidFill>
                </a:endParaRPr>
              </a:p>
            </p:txBody>
          </p:sp>
          <p:sp>
            <p:nvSpPr>
              <p:cNvPr id="26" name="Rounded Rectangle 7">
                <a:extLst>
                  <a:ext uri="{FF2B5EF4-FFF2-40B4-BE49-F238E27FC236}">
                    <a16:creationId xmlns:a16="http://schemas.microsoft.com/office/drawing/2014/main" id="{71DADC0D-963F-41B5-A251-C16889197FB9}"/>
                  </a:ext>
                </a:extLst>
              </p:cNvPr>
              <p:cNvSpPr/>
              <p:nvPr userDrawn="1"/>
            </p:nvSpPr>
            <p:spPr>
              <a:xfrm>
                <a:off x="1655532" y="5616970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27" name="Picture Placeholder 9">
            <a:extLst>
              <a:ext uri="{FF2B5EF4-FFF2-40B4-BE49-F238E27FC236}">
                <a16:creationId xmlns:a16="http://schemas.microsoft.com/office/drawing/2014/main" id="{F3B880A8-064D-444B-B101-CFC702649F2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21680" y="1930403"/>
            <a:ext cx="2160240" cy="37444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BBBB3EAD-4322-4D74-BF64-3FAA46E15A8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5281096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3937992"/>
            <a:ext cx="12192000" cy="2920008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>
              <a:solidFill>
                <a:prstClr val="white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CE3AA60-F98E-461D-A8F1-416F4930B4FB}"/>
              </a:ext>
            </a:extLst>
          </p:cNvPr>
          <p:cNvGrpSpPr/>
          <p:nvPr userDrawn="1"/>
        </p:nvGrpSpPr>
        <p:grpSpPr>
          <a:xfrm flipH="1">
            <a:off x="626349" y="1698993"/>
            <a:ext cx="4415909" cy="4616667"/>
            <a:chOff x="6446339" y="1280897"/>
            <a:chExt cx="4320717" cy="5285178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45BF1D60-4E96-4E3C-B98D-5370E20EF474}"/>
                </a:ext>
              </a:extLst>
            </p:cNvPr>
            <p:cNvSpPr/>
            <p:nvPr/>
          </p:nvSpPr>
          <p:spPr>
            <a:xfrm>
              <a:off x="7360122" y="5629227"/>
              <a:ext cx="2033648" cy="936848"/>
            </a:xfrm>
            <a:custGeom>
              <a:avLst/>
              <a:gdLst>
                <a:gd name="connsiteX0" fmla="*/ 448273 w 847725"/>
                <a:gd name="connsiteY0" fmla="*/ 7144 h 390525"/>
                <a:gd name="connsiteX1" fmla="*/ 464466 w 847725"/>
                <a:gd name="connsiteY1" fmla="*/ 184309 h 390525"/>
                <a:gd name="connsiteX2" fmla="*/ 452083 w 847725"/>
                <a:gd name="connsiteY2" fmla="*/ 224314 h 390525"/>
                <a:gd name="connsiteX3" fmla="*/ 352071 w 847725"/>
                <a:gd name="connsiteY3" fmla="*/ 269081 h 390525"/>
                <a:gd name="connsiteX4" fmla="*/ 30126 w 847725"/>
                <a:gd name="connsiteY4" fmla="*/ 283369 h 390525"/>
                <a:gd name="connsiteX5" fmla="*/ 7266 w 847725"/>
                <a:gd name="connsiteY5" fmla="*/ 285274 h 390525"/>
                <a:gd name="connsiteX6" fmla="*/ 12981 w 847725"/>
                <a:gd name="connsiteY6" fmla="*/ 292894 h 390525"/>
                <a:gd name="connsiteX7" fmla="*/ 439701 w 847725"/>
                <a:gd name="connsiteY7" fmla="*/ 384334 h 390525"/>
                <a:gd name="connsiteX8" fmla="*/ 455893 w 847725"/>
                <a:gd name="connsiteY8" fmla="*/ 385286 h 390525"/>
                <a:gd name="connsiteX9" fmla="*/ 829273 w 847725"/>
                <a:gd name="connsiteY9" fmla="*/ 321469 h 390525"/>
                <a:gd name="connsiteX10" fmla="*/ 797841 w 847725"/>
                <a:gd name="connsiteY10" fmla="*/ 52864 h 390525"/>
                <a:gd name="connsiteX11" fmla="*/ 448273 w 847725"/>
                <a:gd name="connsiteY11" fmla="*/ 7144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7725" h="390525">
                  <a:moveTo>
                    <a:pt x="448273" y="7144"/>
                  </a:moveTo>
                  <a:cubicBezTo>
                    <a:pt x="460656" y="89059"/>
                    <a:pt x="469228" y="136684"/>
                    <a:pt x="464466" y="184309"/>
                  </a:cubicBezTo>
                  <a:cubicBezTo>
                    <a:pt x="463513" y="196691"/>
                    <a:pt x="460656" y="208121"/>
                    <a:pt x="452083" y="224314"/>
                  </a:cubicBezTo>
                  <a:cubicBezTo>
                    <a:pt x="433033" y="261461"/>
                    <a:pt x="379693" y="268129"/>
                    <a:pt x="352071" y="269081"/>
                  </a:cubicBezTo>
                  <a:cubicBezTo>
                    <a:pt x="256821" y="270986"/>
                    <a:pt x="63463" y="282416"/>
                    <a:pt x="30126" y="283369"/>
                  </a:cubicBezTo>
                  <a:cubicBezTo>
                    <a:pt x="26316" y="283369"/>
                    <a:pt x="5361" y="283369"/>
                    <a:pt x="7266" y="285274"/>
                  </a:cubicBezTo>
                  <a:cubicBezTo>
                    <a:pt x="8218" y="286226"/>
                    <a:pt x="12981" y="292894"/>
                    <a:pt x="12981" y="292894"/>
                  </a:cubicBezTo>
                  <a:cubicBezTo>
                    <a:pt x="24411" y="308134"/>
                    <a:pt x="381598" y="373856"/>
                    <a:pt x="439701" y="384334"/>
                  </a:cubicBezTo>
                  <a:cubicBezTo>
                    <a:pt x="445416" y="385286"/>
                    <a:pt x="450178" y="385286"/>
                    <a:pt x="455893" y="385286"/>
                  </a:cubicBezTo>
                  <a:cubicBezTo>
                    <a:pt x="508281" y="381476"/>
                    <a:pt x="794983" y="355759"/>
                    <a:pt x="829273" y="321469"/>
                  </a:cubicBezTo>
                  <a:cubicBezTo>
                    <a:pt x="870231" y="279559"/>
                    <a:pt x="827368" y="142399"/>
                    <a:pt x="797841" y="52864"/>
                  </a:cubicBezTo>
                  <a:cubicBezTo>
                    <a:pt x="810223" y="42386"/>
                    <a:pt x="634963" y="21431"/>
                    <a:pt x="448273" y="7144"/>
                  </a:cubicBez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8BCCF88-06F1-488C-87AE-E38FBA28D1AC}"/>
                </a:ext>
              </a:extLst>
            </p:cNvPr>
            <p:cNvSpPr/>
            <p:nvPr/>
          </p:nvSpPr>
          <p:spPr>
            <a:xfrm>
              <a:off x="7358820" y="5629227"/>
              <a:ext cx="1987948" cy="913998"/>
            </a:xfrm>
            <a:custGeom>
              <a:avLst/>
              <a:gdLst>
                <a:gd name="connsiteX0" fmla="*/ 436434 w 828675"/>
                <a:gd name="connsiteY0" fmla="*/ 7144 h 381000"/>
                <a:gd name="connsiteX1" fmla="*/ 452626 w 828675"/>
                <a:gd name="connsiteY1" fmla="*/ 178594 h 381000"/>
                <a:gd name="connsiteX2" fmla="*/ 440244 w 828675"/>
                <a:gd name="connsiteY2" fmla="*/ 217646 h 381000"/>
                <a:gd name="connsiteX3" fmla="*/ 342136 w 828675"/>
                <a:gd name="connsiteY3" fmla="*/ 260509 h 381000"/>
                <a:gd name="connsiteX4" fmla="*/ 11619 w 828675"/>
                <a:gd name="connsiteY4" fmla="*/ 281464 h 381000"/>
                <a:gd name="connsiteX5" fmla="*/ 428814 w 828675"/>
                <a:gd name="connsiteY5" fmla="*/ 372904 h 381000"/>
                <a:gd name="connsiteX6" fmla="*/ 444054 w 828675"/>
                <a:gd name="connsiteY6" fmla="*/ 373856 h 381000"/>
                <a:gd name="connsiteX7" fmla="*/ 813624 w 828675"/>
                <a:gd name="connsiteY7" fmla="*/ 311944 h 381000"/>
                <a:gd name="connsiteX8" fmla="*/ 782191 w 828675"/>
                <a:gd name="connsiteY8" fmla="*/ 52864 h 381000"/>
                <a:gd name="connsiteX9" fmla="*/ 436434 w 828675"/>
                <a:gd name="connsiteY9" fmla="*/ 7144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8675" h="381000">
                  <a:moveTo>
                    <a:pt x="436434" y="7144"/>
                  </a:moveTo>
                  <a:cubicBezTo>
                    <a:pt x="448816" y="86201"/>
                    <a:pt x="457389" y="131921"/>
                    <a:pt x="452626" y="178594"/>
                  </a:cubicBezTo>
                  <a:cubicBezTo>
                    <a:pt x="451674" y="190976"/>
                    <a:pt x="448816" y="201454"/>
                    <a:pt x="440244" y="217646"/>
                  </a:cubicBezTo>
                  <a:cubicBezTo>
                    <a:pt x="421194" y="252889"/>
                    <a:pt x="367854" y="260509"/>
                    <a:pt x="342136" y="260509"/>
                  </a:cubicBezTo>
                  <a:cubicBezTo>
                    <a:pt x="269746" y="262414"/>
                    <a:pt x="43051" y="274796"/>
                    <a:pt x="11619" y="281464"/>
                  </a:cubicBezTo>
                  <a:cubicBezTo>
                    <a:pt x="-39816" y="292894"/>
                    <a:pt x="367854" y="362426"/>
                    <a:pt x="428814" y="372904"/>
                  </a:cubicBezTo>
                  <a:cubicBezTo>
                    <a:pt x="433576" y="373856"/>
                    <a:pt x="439291" y="373856"/>
                    <a:pt x="444054" y="373856"/>
                  </a:cubicBezTo>
                  <a:cubicBezTo>
                    <a:pt x="494536" y="370046"/>
                    <a:pt x="779334" y="346234"/>
                    <a:pt x="813624" y="311944"/>
                  </a:cubicBezTo>
                  <a:cubicBezTo>
                    <a:pt x="853629" y="271939"/>
                    <a:pt x="811719" y="139541"/>
                    <a:pt x="782191" y="52864"/>
                  </a:cubicBezTo>
                  <a:cubicBezTo>
                    <a:pt x="793621" y="41434"/>
                    <a:pt x="620266" y="20479"/>
                    <a:pt x="436434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EE90238-2BB1-43A4-9BE2-54B3CC39297B}"/>
                </a:ext>
              </a:extLst>
            </p:cNvPr>
            <p:cNvSpPr/>
            <p:nvPr/>
          </p:nvSpPr>
          <p:spPr>
            <a:xfrm>
              <a:off x="6448412" y="1280897"/>
              <a:ext cx="4318644" cy="4592842"/>
            </a:xfrm>
            <a:custGeom>
              <a:avLst/>
              <a:gdLst>
                <a:gd name="connsiteX0" fmla="*/ 1610322 w 1800225"/>
                <a:gd name="connsiteY0" fmla="*/ 1912136 h 1914525"/>
                <a:gd name="connsiteX1" fmla="*/ 53937 w 1800225"/>
                <a:gd name="connsiteY1" fmla="*/ 1736876 h 1914525"/>
                <a:gd name="connsiteX2" fmla="*/ 7264 w 1800225"/>
                <a:gd name="connsiteY2" fmla="*/ 1681631 h 1914525"/>
                <a:gd name="connsiteX3" fmla="*/ 66319 w 1800225"/>
                <a:gd name="connsiteY3" fmla="*/ 529106 h 1914525"/>
                <a:gd name="connsiteX4" fmla="*/ 107277 w 1800225"/>
                <a:gd name="connsiteY4" fmla="*/ 432903 h 1914525"/>
                <a:gd name="connsiteX5" fmla="*/ 1729384 w 1800225"/>
                <a:gd name="connsiteY5" fmla="*/ 9041 h 1914525"/>
                <a:gd name="connsiteX6" fmla="*/ 1797012 w 1800225"/>
                <a:gd name="connsiteY6" fmla="*/ 63333 h 1914525"/>
                <a:gd name="connsiteX7" fmla="*/ 1691284 w 1800225"/>
                <a:gd name="connsiteY7" fmla="*/ 1844508 h 1914525"/>
                <a:gd name="connsiteX8" fmla="*/ 1610322 w 1800225"/>
                <a:gd name="connsiteY8" fmla="*/ 1912136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0225" h="1914525">
                  <a:moveTo>
                    <a:pt x="1610322" y="1912136"/>
                  </a:moveTo>
                  <a:lnTo>
                    <a:pt x="53937" y="1736876"/>
                  </a:lnTo>
                  <a:cubicBezTo>
                    <a:pt x="26314" y="1734018"/>
                    <a:pt x="5359" y="1709253"/>
                    <a:pt x="7264" y="1681631"/>
                  </a:cubicBezTo>
                  <a:lnTo>
                    <a:pt x="66319" y="529106"/>
                  </a:lnTo>
                  <a:cubicBezTo>
                    <a:pt x="68224" y="458621"/>
                    <a:pt x="84417" y="438618"/>
                    <a:pt x="107277" y="432903"/>
                  </a:cubicBezTo>
                  <a:lnTo>
                    <a:pt x="1729384" y="9041"/>
                  </a:lnTo>
                  <a:cubicBezTo>
                    <a:pt x="1764627" y="-484"/>
                    <a:pt x="1798917" y="27138"/>
                    <a:pt x="1797012" y="63333"/>
                  </a:cubicBezTo>
                  <a:lnTo>
                    <a:pt x="1691284" y="1844508"/>
                  </a:lnTo>
                  <a:cubicBezTo>
                    <a:pt x="1687474" y="1885466"/>
                    <a:pt x="1651279" y="1915946"/>
                    <a:pt x="1610322" y="1912136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2440D76-FC59-468E-A566-5FFD2D6688D2}"/>
                </a:ext>
              </a:extLst>
            </p:cNvPr>
            <p:cNvSpPr/>
            <p:nvPr/>
          </p:nvSpPr>
          <p:spPr>
            <a:xfrm>
              <a:off x="6464696" y="1280897"/>
              <a:ext cx="4250094" cy="3998744"/>
            </a:xfrm>
            <a:custGeom>
              <a:avLst/>
              <a:gdLst>
                <a:gd name="connsiteX0" fmla="*/ 1678781 w 1771650"/>
                <a:gd name="connsiteY0" fmla="*/ 1664486 h 1666875"/>
                <a:gd name="connsiteX1" fmla="*/ 7144 w 1771650"/>
                <a:gd name="connsiteY1" fmla="*/ 1552091 h 1666875"/>
                <a:gd name="connsiteX2" fmla="*/ 58579 w 1771650"/>
                <a:gd name="connsiteY2" fmla="*/ 482433 h 1666875"/>
                <a:gd name="connsiteX3" fmla="*/ 98584 w 1771650"/>
                <a:gd name="connsiteY3" fmla="*/ 432903 h 1666875"/>
                <a:gd name="connsiteX4" fmla="*/ 1705451 w 1771650"/>
                <a:gd name="connsiteY4" fmla="*/ 9041 h 1666875"/>
                <a:gd name="connsiteX5" fmla="*/ 1772126 w 1771650"/>
                <a:gd name="connsiteY5" fmla="*/ 63333 h 1666875"/>
                <a:gd name="connsiteX6" fmla="*/ 1678781 w 1771650"/>
                <a:gd name="connsiteY6" fmla="*/ 1664486 h 166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1650" h="1666875">
                  <a:moveTo>
                    <a:pt x="1678781" y="1664486"/>
                  </a:moveTo>
                  <a:lnTo>
                    <a:pt x="7144" y="1552091"/>
                  </a:lnTo>
                  <a:lnTo>
                    <a:pt x="58579" y="482433"/>
                  </a:lnTo>
                  <a:cubicBezTo>
                    <a:pt x="59531" y="459573"/>
                    <a:pt x="75724" y="439571"/>
                    <a:pt x="98584" y="432903"/>
                  </a:cubicBezTo>
                  <a:lnTo>
                    <a:pt x="1705451" y="9041"/>
                  </a:lnTo>
                  <a:cubicBezTo>
                    <a:pt x="1740694" y="-484"/>
                    <a:pt x="1774984" y="27138"/>
                    <a:pt x="1772126" y="63333"/>
                  </a:cubicBezTo>
                  <a:lnTo>
                    <a:pt x="1678781" y="1664486"/>
                  </a:ln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E671962-91F5-403D-A29A-091596522CBC}"/>
                </a:ext>
              </a:extLst>
            </p:cNvPr>
            <p:cNvSpPr/>
            <p:nvPr/>
          </p:nvSpPr>
          <p:spPr>
            <a:xfrm>
              <a:off x="6572092" y="1577928"/>
              <a:ext cx="3907345" cy="3404644"/>
            </a:xfrm>
            <a:custGeom>
              <a:avLst/>
              <a:gdLst>
                <a:gd name="connsiteX0" fmla="*/ 1539716 w 1628775"/>
                <a:gd name="connsiteY0" fmla="*/ 1416844 h 1419225"/>
                <a:gd name="connsiteX1" fmla="*/ 7144 w 1628775"/>
                <a:gd name="connsiteY1" fmla="*/ 1357789 h 1419225"/>
                <a:gd name="connsiteX2" fmla="*/ 57626 w 1628775"/>
                <a:gd name="connsiteY2" fmla="*/ 363379 h 1419225"/>
                <a:gd name="connsiteX3" fmla="*/ 1628299 w 1628775"/>
                <a:gd name="connsiteY3" fmla="*/ 7144 h 141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8775" h="1419225">
                  <a:moveTo>
                    <a:pt x="1539716" y="1416844"/>
                  </a:moveTo>
                  <a:lnTo>
                    <a:pt x="7144" y="1357789"/>
                  </a:lnTo>
                  <a:lnTo>
                    <a:pt x="57626" y="363379"/>
                  </a:lnTo>
                  <a:lnTo>
                    <a:pt x="1628299" y="714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5E5E563-0514-42D2-8D98-2B54B867E0AF}"/>
                </a:ext>
              </a:extLst>
            </p:cNvPr>
            <p:cNvSpPr/>
            <p:nvPr/>
          </p:nvSpPr>
          <p:spPr>
            <a:xfrm>
              <a:off x="6446339" y="4996281"/>
              <a:ext cx="4044444" cy="868298"/>
            </a:xfrm>
            <a:custGeom>
              <a:avLst/>
              <a:gdLst>
                <a:gd name="connsiteX0" fmla="*/ 13844 w 1685925"/>
                <a:gd name="connsiteY0" fmla="*/ 7144 h 361950"/>
                <a:gd name="connsiteX1" fmla="*/ 7176 w 1685925"/>
                <a:gd name="connsiteY1" fmla="*/ 133826 h 361950"/>
                <a:gd name="connsiteX2" fmla="*/ 53849 w 1685925"/>
                <a:gd name="connsiteY2" fmla="*/ 189071 h 361950"/>
                <a:gd name="connsiteX3" fmla="*/ 1597851 w 1685925"/>
                <a:gd name="connsiteY3" fmla="*/ 363379 h 361950"/>
                <a:gd name="connsiteX4" fmla="*/ 1675956 w 1685925"/>
                <a:gd name="connsiteY4" fmla="*/ 296704 h 361950"/>
                <a:gd name="connsiteX5" fmla="*/ 1686434 w 1685925"/>
                <a:gd name="connsiteY5" fmla="*/ 111919 h 361950"/>
                <a:gd name="connsiteX6" fmla="*/ 13844 w 1685925"/>
                <a:gd name="connsiteY6" fmla="*/ 714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5925" h="361950">
                  <a:moveTo>
                    <a:pt x="13844" y="7144"/>
                  </a:moveTo>
                  <a:lnTo>
                    <a:pt x="7176" y="133826"/>
                  </a:lnTo>
                  <a:cubicBezTo>
                    <a:pt x="6224" y="161449"/>
                    <a:pt x="26226" y="186214"/>
                    <a:pt x="53849" y="189071"/>
                  </a:cubicBezTo>
                  <a:lnTo>
                    <a:pt x="1597851" y="363379"/>
                  </a:lnTo>
                  <a:cubicBezTo>
                    <a:pt x="1637856" y="368141"/>
                    <a:pt x="1674051" y="337661"/>
                    <a:pt x="1675956" y="296704"/>
                  </a:cubicBezTo>
                  <a:lnTo>
                    <a:pt x="1686434" y="111919"/>
                  </a:lnTo>
                  <a:lnTo>
                    <a:pt x="13844" y="7144"/>
                  </a:ln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7AF6807-894C-4F19-8604-082CC7DC96AE}"/>
                </a:ext>
              </a:extLst>
            </p:cNvPr>
            <p:cNvSpPr/>
            <p:nvPr/>
          </p:nvSpPr>
          <p:spPr>
            <a:xfrm>
              <a:off x="7715310" y="1593115"/>
              <a:ext cx="2775473" cy="3394037"/>
            </a:xfrm>
            <a:custGeom>
              <a:avLst/>
              <a:gdLst>
                <a:gd name="connsiteX0" fmla="*/ 1425389 w 2775473"/>
                <a:gd name="connsiteY0" fmla="*/ 306593 h 3394037"/>
                <a:gd name="connsiteX1" fmla="*/ 2775473 w 2775473"/>
                <a:gd name="connsiteY1" fmla="*/ 0 h 3394037"/>
                <a:gd name="connsiteX2" fmla="*/ 2565699 w 2775473"/>
                <a:gd name="connsiteY2" fmla="*/ 3394037 h 3394037"/>
                <a:gd name="connsiteX3" fmla="*/ 0 w 2775473"/>
                <a:gd name="connsiteY3" fmla="*/ 3281082 h 3394037"/>
                <a:gd name="connsiteX4" fmla="*/ 1425389 w 2775473"/>
                <a:gd name="connsiteY4" fmla="*/ 306593 h 3394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5473" h="3394037">
                  <a:moveTo>
                    <a:pt x="1425389" y="306593"/>
                  </a:moveTo>
                  <a:lnTo>
                    <a:pt x="2775473" y="0"/>
                  </a:lnTo>
                  <a:lnTo>
                    <a:pt x="2565699" y="3394037"/>
                  </a:lnTo>
                  <a:lnTo>
                    <a:pt x="0" y="3281082"/>
                  </a:lnTo>
                  <a:lnTo>
                    <a:pt x="1425389" y="306593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8648DEAD-5289-42D0-8909-87695FD597F6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908709" y="1946106"/>
            <a:ext cx="4005026" cy="2975928"/>
          </a:xfrm>
          <a:custGeom>
            <a:avLst/>
            <a:gdLst>
              <a:gd name="connsiteX0" fmla="*/ 0 w 4890798"/>
              <a:gd name="connsiteY0" fmla="*/ 0 h 3000625"/>
              <a:gd name="connsiteX1" fmla="*/ 4890798 w 4890798"/>
              <a:gd name="connsiteY1" fmla="*/ 0 h 3000625"/>
              <a:gd name="connsiteX2" fmla="*/ 4890798 w 4890798"/>
              <a:gd name="connsiteY2" fmla="*/ 3000625 h 3000625"/>
              <a:gd name="connsiteX3" fmla="*/ 0 w 4890798"/>
              <a:gd name="connsiteY3" fmla="*/ 3000625 h 3000625"/>
              <a:gd name="connsiteX4" fmla="*/ 0 w 4890798"/>
              <a:gd name="connsiteY4" fmla="*/ 0 h 3000625"/>
              <a:gd name="connsiteX0" fmla="*/ 0 w 4890798"/>
              <a:gd name="connsiteY0" fmla="*/ 0 h 3000625"/>
              <a:gd name="connsiteX1" fmla="*/ 4890798 w 4890798"/>
              <a:gd name="connsiteY1" fmla="*/ 0 h 3000625"/>
              <a:gd name="connsiteX2" fmla="*/ 4890798 w 4890798"/>
              <a:gd name="connsiteY2" fmla="*/ 3000625 h 3000625"/>
              <a:gd name="connsiteX3" fmla="*/ 818605 w 4890798"/>
              <a:gd name="connsiteY3" fmla="*/ 3000625 h 3000625"/>
              <a:gd name="connsiteX4" fmla="*/ 0 w 4890798"/>
              <a:gd name="connsiteY4" fmla="*/ 0 h 3000625"/>
              <a:gd name="connsiteX0" fmla="*/ 0 w 4890798"/>
              <a:gd name="connsiteY0" fmla="*/ 0 h 3000625"/>
              <a:gd name="connsiteX1" fmla="*/ 4890798 w 4890798"/>
              <a:gd name="connsiteY1" fmla="*/ 0 h 3000625"/>
              <a:gd name="connsiteX2" fmla="*/ 4890798 w 4890798"/>
              <a:gd name="connsiteY2" fmla="*/ 3000625 h 3000625"/>
              <a:gd name="connsiteX3" fmla="*/ 200297 w 4890798"/>
              <a:gd name="connsiteY3" fmla="*/ 2965791 h 3000625"/>
              <a:gd name="connsiteX4" fmla="*/ 0 w 4890798"/>
              <a:gd name="connsiteY4" fmla="*/ 0 h 3000625"/>
              <a:gd name="connsiteX0" fmla="*/ 0 w 4890798"/>
              <a:gd name="connsiteY0" fmla="*/ 0 h 2965791"/>
              <a:gd name="connsiteX1" fmla="*/ 4890798 w 4890798"/>
              <a:gd name="connsiteY1" fmla="*/ 0 h 2965791"/>
              <a:gd name="connsiteX2" fmla="*/ 3715140 w 4890798"/>
              <a:gd name="connsiteY2" fmla="*/ 2626157 h 2965791"/>
              <a:gd name="connsiteX3" fmla="*/ 200297 w 4890798"/>
              <a:gd name="connsiteY3" fmla="*/ 2965791 h 2965791"/>
              <a:gd name="connsiteX4" fmla="*/ 0 w 4890798"/>
              <a:gd name="connsiteY4" fmla="*/ 0 h 2965791"/>
              <a:gd name="connsiteX0" fmla="*/ 0 w 4890798"/>
              <a:gd name="connsiteY0" fmla="*/ 0 h 2965791"/>
              <a:gd name="connsiteX1" fmla="*/ 4890798 w 4890798"/>
              <a:gd name="connsiteY1" fmla="*/ 0 h 2965791"/>
              <a:gd name="connsiteX2" fmla="*/ 4037357 w 4890798"/>
              <a:gd name="connsiteY2" fmla="*/ 2800328 h 2965791"/>
              <a:gd name="connsiteX3" fmla="*/ 200297 w 4890798"/>
              <a:gd name="connsiteY3" fmla="*/ 2965791 h 2965791"/>
              <a:gd name="connsiteX4" fmla="*/ 0 w 4890798"/>
              <a:gd name="connsiteY4" fmla="*/ 0 h 2965791"/>
              <a:gd name="connsiteX0" fmla="*/ 0 w 4037357"/>
              <a:gd name="connsiteY0" fmla="*/ 0 h 2965791"/>
              <a:gd name="connsiteX1" fmla="*/ 3480009 w 4037357"/>
              <a:gd name="connsiteY1" fmla="*/ 418012 h 2965791"/>
              <a:gd name="connsiteX2" fmla="*/ 4037357 w 4037357"/>
              <a:gd name="connsiteY2" fmla="*/ 2800328 h 2965791"/>
              <a:gd name="connsiteX3" fmla="*/ 200297 w 4037357"/>
              <a:gd name="connsiteY3" fmla="*/ 2965791 h 2965791"/>
              <a:gd name="connsiteX4" fmla="*/ 0 w 4037357"/>
              <a:gd name="connsiteY4" fmla="*/ 0 h 2965791"/>
              <a:gd name="connsiteX0" fmla="*/ 0 w 4037357"/>
              <a:gd name="connsiteY0" fmla="*/ 0 h 2965791"/>
              <a:gd name="connsiteX1" fmla="*/ 3906729 w 4037357"/>
              <a:gd name="connsiteY1" fmla="*/ 775063 h 2965791"/>
              <a:gd name="connsiteX2" fmla="*/ 4037357 w 4037357"/>
              <a:gd name="connsiteY2" fmla="*/ 2800328 h 2965791"/>
              <a:gd name="connsiteX3" fmla="*/ 200297 w 4037357"/>
              <a:gd name="connsiteY3" fmla="*/ 2965791 h 2965791"/>
              <a:gd name="connsiteX4" fmla="*/ 0 w 4037357"/>
              <a:gd name="connsiteY4" fmla="*/ 0 h 2965791"/>
              <a:gd name="connsiteX0" fmla="*/ 0 w 4037357"/>
              <a:gd name="connsiteY0" fmla="*/ 0 h 2965791"/>
              <a:gd name="connsiteX1" fmla="*/ 3898021 w 4037357"/>
              <a:gd name="connsiteY1" fmla="*/ 748937 h 2965791"/>
              <a:gd name="connsiteX2" fmla="*/ 4037357 w 4037357"/>
              <a:gd name="connsiteY2" fmla="*/ 2800328 h 2965791"/>
              <a:gd name="connsiteX3" fmla="*/ 200297 w 4037357"/>
              <a:gd name="connsiteY3" fmla="*/ 2965791 h 2965791"/>
              <a:gd name="connsiteX4" fmla="*/ 0 w 4037357"/>
              <a:gd name="connsiteY4" fmla="*/ 0 h 2965791"/>
              <a:gd name="connsiteX0" fmla="*/ 0 w 4037357"/>
              <a:gd name="connsiteY0" fmla="*/ 0 h 2965791"/>
              <a:gd name="connsiteX1" fmla="*/ 3819644 w 4037357"/>
              <a:gd name="connsiteY1" fmla="*/ 818606 h 2965791"/>
              <a:gd name="connsiteX2" fmla="*/ 4037357 w 4037357"/>
              <a:gd name="connsiteY2" fmla="*/ 2800328 h 2965791"/>
              <a:gd name="connsiteX3" fmla="*/ 200297 w 4037357"/>
              <a:gd name="connsiteY3" fmla="*/ 2965791 h 2965791"/>
              <a:gd name="connsiteX4" fmla="*/ 0 w 4037357"/>
              <a:gd name="connsiteY4" fmla="*/ 0 h 2965791"/>
              <a:gd name="connsiteX0" fmla="*/ 0 w 3889312"/>
              <a:gd name="connsiteY0" fmla="*/ 0 h 2965791"/>
              <a:gd name="connsiteX1" fmla="*/ 3819644 w 3889312"/>
              <a:gd name="connsiteY1" fmla="*/ 818606 h 2965791"/>
              <a:gd name="connsiteX2" fmla="*/ 3889312 w 3889312"/>
              <a:gd name="connsiteY2" fmla="*/ 2782911 h 2965791"/>
              <a:gd name="connsiteX3" fmla="*/ 200297 w 3889312"/>
              <a:gd name="connsiteY3" fmla="*/ 2965791 h 2965791"/>
              <a:gd name="connsiteX4" fmla="*/ 0 w 3889312"/>
              <a:gd name="connsiteY4" fmla="*/ 0 h 2965791"/>
              <a:gd name="connsiteX0" fmla="*/ 0 w 3950272"/>
              <a:gd name="connsiteY0" fmla="*/ 0 h 2965791"/>
              <a:gd name="connsiteX1" fmla="*/ 3819644 w 3950272"/>
              <a:gd name="connsiteY1" fmla="*/ 818606 h 2965791"/>
              <a:gd name="connsiteX2" fmla="*/ 3950272 w 3950272"/>
              <a:gd name="connsiteY2" fmla="*/ 2765494 h 2965791"/>
              <a:gd name="connsiteX3" fmla="*/ 200297 w 3950272"/>
              <a:gd name="connsiteY3" fmla="*/ 2965791 h 2965791"/>
              <a:gd name="connsiteX4" fmla="*/ 0 w 3950272"/>
              <a:gd name="connsiteY4" fmla="*/ 0 h 2965791"/>
              <a:gd name="connsiteX0" fmla="*/ 0 w 3950272"/>
              <a:gd name="connsiteY0" fmla="*/ 0 h 2965791"/>
              <a:gd name="connsiteX1" fmla="*/ 3854479 w 3950272"/>
              <a:gd name="connsiteY1" fmla="*/ 827315 h 2965791"/>
              <a:gd name="connsiteX2" fmla="*/ 3950272 w 3950272"/>
              <a:gd name="connsiteY2" fmla="*/ 2765494 h 2965791"/>
              <a:gd name="connsiteX3" fmla="*/ 200297 w 3950272"/>
              <a:gd name="connsiteY3" fmla="*/ 2965791 h 2965791"/>
              <a:gd name="connsiteX4" fmla="*/ 0 w 3950272"/>
              <a:gd name="connsiteY4" fmla="*/ 0 h 2965791"/>
              <a:gd name="connsiteX0" fmla="*/ 0 w 3950272"/>
              <a:gd name="connsiteY0" fmla="*/ 0 h 2965791"/>
              <a:gd name="connsiteX1" fmla="*/ 3854479 w 3950272"/>
              <a:gd name="connsiteY1" fmla="*/ 827315 h 2965791"/>
              <a:gd name="connsiteX2" fmla="*/ 3950272 w 3950272"/>
              <a:gd name="connsiteY2" fmla="*/ 2791620 h 2965791"/>
              <a:gd name="connsiteX3" fmla="*/ 200297 w 3950272"/>
              <a:gd name="connsiteY3" fmla="*/ 2965791 h 2965791"/>
              <a:gd name="connsiteX4" fmla="*/ 0 w 3950272"/>
              <a:gd name="connsiteY4" fmla="*/ 0 h 2965791"/>
              <a:gd name="connsiteX0" fmla="*/ 0 w 3950272"/>
              <a:gd name="connsiteY0" fmla="*/ 0 h 2965791"/>
              <a:gd name="connsiteX1" fmla="*/ 3845770 w 3950272"/>
              <a:gd name="connsiteY1" fmla="*/ 775064 h 2965791"/>
              <a:gd name="connsiteX2" fmla="*/ 3950272 w 3950272"/>
              <a:gd name="connsiteY2" fmla="*/ 2791620 h 2965791"/>
              <a:gd name="connsiteX3" fmla="*/ 200297 w 3950272"/>
              <a:gd name="connsiteY3" fmla="*/ 2965791 h 2965791"/>
              <a:gd name="connsiteX4" fmla="*/ 0 w 3950272"/>
              <a:gd name="connsiteY4" fmla="*/ 0 h 2965791"/>
              <a:gd name="connsiteX0" fmla="*/ 0 w 3969322"/>
              <a:gd name="connsiteY0" fmla="*/ 0 h 2965791"/>
              <a:gd name="connsiteX1" fmla="*/ 3845770 w 3969322"/>
              <a:gd name="connsiteY1" fmla="*/ 775064 h 2965791"/>
              <a:gd name="connsiteX2" fmla="*/ 3969322 w 3969322"/>
              <a:gd name="connsiteY2" fmla="*/ 2877327 h 2965791"/>
              <a:gd name="connsiteX3" fmla="*/ 200297 w 3969322"/>
              <a:gd name="connsiteY3" fmla="*/ 2965791 h 2965791"/>
              <a:gd name="connsiteX4" fmla="*/ 0 w 3969322"/>
              <a:gd name="connsiteY4" fmla="*/ 0 h 2965791"/>
              <a:gd name="connsiteX0" fmla="*/ 0 w 3969322"/>
              <a:gd name="connsiteY0" fmla="*/ 0 h 2975314"/>
              <a:gd name="connsiteX1" fmla="*/ 3845770 w 3969322"/>
              <a:gd name="connsiteY1" fmla="*/ 775064 h 2975314"/>
              <a:gd name="connsiteX2" fmla="*/ 3969322 w 3969322"/>
              <a:gd name="connsiteY2" fmla="*/ 2877327 h 2975314"/>
              <a:gd name="connsiteX3" fmla="*/ 200297 w 3969322"/>
              <a:gd name="connsiteY3" fmla="*/ 2975314 h 2975314"/>
              <a:gd name="connsiteX4" fmla="*/ 0 w 3969322"/>
              <a:gd name="connsiteY4" fmla="*/ 0 h 2975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69322" h="2975314">
                <a:moveTo>
                  <a:pt x="0" y="0"/>
                </a:moveTo>
                <a:lnTo>
                  <a:pt x="3845770" y="775064"/>
                </a:lnTo>
                <a:lnTo>
                  <a:pt x="3969322" y="2877327"/>
                </a:lnTo>
                <a:lnTo>
                  <a:pt x="200297" y="297531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D32352E3-A549-4767-81E9-F00BC5097E5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1758945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그림 개체 틀 2">
            <a:extLst>
              <a:ext uri="{FF2B5EF4-FFF2-40B4-BE49-F238E27FC236}">
                <a16:creationId xmlns:a16="http://schemas.microsoft.com/office/drawing/2014/main" id="{FB18C16F-B5CD-49A5-9132-508D237A803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47973" y="244099"/>
            <a:ext cx="11696055" cy="6369803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145913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 userDrawn="1"/>
        </p:nvSpPr>
        <p:spPr>
          <a:xfrm>
            <a:off x="0" y="0"/>
            <a:ext cx="1220867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6" name="Picture Placeholder 3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119739"/>
            <a:ext cx="5135893" cy="37494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288000" tIns="612000" anchor="ctr"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7" name="Rectangle 36"/>
          <p:cNvSpPr/>
          <p:nvPr userDrawn="1"/>
        </p:nvSpPr>
        <p:spPr>
          <a:xfrm rot="10800000">
            <a:off x="5135892" y="1119739"/>
            <a:ext cx="4022165" cy="5305775"/>
          </a:xfrm>
          <a:prstGeom prst="round2SameRect">
            <a:avLst>
              <a:gd name="adj1" fmla="val 8400"/>
              <a:gd name="adj2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0" name="Picture Placeholder 35"/>
          <p:cNvSpPr>
            <a:spLocks noGrp="1"/>
          </p:cNvSpPr>
          <p:nvPr>
            <p:ph type="pic" sz="quarter" idx="11" hasCustomPrompt="1"/>
          </p:nvPr>
        </p:nvSpPr>
        <p:spPr>
          <a:xfrm>
            <a:off x="9158060" y="1119739"/>
            <a:ext cx="3050616" cy="37494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288000" tIns="612000"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3" name="제목 1">
            <a:extLst>
              <a:ext uri="{FF2B5EF4-FFF2-40B4-BE49-F238E27FC236}">
                <a16:creationId xmlns:a16="http://schemas.microsoft.com/office/drawing/2014/main" id="{C6F3612C-F0AE-484F-942A-DE2A058655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3503" y="209181"/>
            <a:ext cx="12192000" cy="701377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BASIC LAYOUT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98558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5">
            <a:extLst>
              <a:ext uri="{FF2B5EF4-FFF2-40B4-BE49-F238E27FC236}">
                <a16:creationId xmlns:a16="http://schemas.microsoft.com/office/drawing/2014/main" id="{6CAC6C94-EF5E-4D40-8064-70C4AE8D538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5573486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76817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19735502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prstClr val="white"/>
              </a:solidFill>
            </a:endParaRPr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prstClr val="white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prstClr val="white"/>
                </a:solidFill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prstClr val="white"/>
                </a:solidFill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prstClr val="white"/>
                </a:solidFill>
                <a:cs typeface="Arial" pitchFamily="34" charset="0"/>
              </a:rPr>
              <a:t>Line Color</a:t>
            </a:r>
            <a:endParaRPr lang="ko-KR" altLang="en-US" sz="14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prstClr val="white"/>
                </a:solidFill>
                <a:cs typeface="Arial" pitchFamily="34" charset="0"/>
              </a:rPr>
              <a:t>www.allppt.com</a:t>
            </a:r>
            <a:endParaRPr lang="ko-KR" altLang="en-US" sz="14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prstClr val="white"/>
                </a:solidFill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prstClr val="white"/>
                </a:solidFill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7376730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948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7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42"/>
            <a:ext cx="493776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 rtl="1"/>
              <a:t>6 ذو القعدة، 1442</a:t>
            </a:fld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7043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190584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255573" y="164638"/>
            <a:ext cx="9936427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255573" y="932723"/>
            <a:ext cx="9936427" cy="384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5738339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-3197" y="740702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3197" y="1508787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0524949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-3197" y="740702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3197" y="1508787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736247" y="2133181"/>
            <a:ext cx="2592000" cy="292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latinLnBrk="1"/>
            <a:endParaRPr lang="ko-KR" altLang="en-US" sz="2400" dirty="0">
              <a:solidFill>
                <a:prstClr val="white"/>
              </a:solidFill>
            </a:endParaRPr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876686" y="2323053"/>
            <a:ext cx="2307689" cy="2546128"/>
          </a:xfrm>
          <a:custGeom>
            <a:avLst/>
            <a:gdLst>
              <a:gd name="connsiteX0" fmla="*/ 0 w 1728191"/>
              <a:gd name="connsiteY0" fmla="*/ 0 h 1908000"/>
              <a:gd name="connsiteX1" fmla="*/ 1728191 w 1728191"/>
              <a:gd name="connsiteY1" fmla="*/ 0 h 1908000"/>
              <a:gd name="connsiteX2" fmla="*/ 1728191 w 1728191"/>
              <a:gd name="connsiteY2" fmla="*/ 1908000 h 1908000"/>
              <a:gd name="connsiteX3" fmla="*/ 0 w 1728191"/>
              <a:gd name="connsiteY3" fmla="*/ 1908000 h 1908000"/>
              <a:gd name="connsiteX4" fmla="*/ 0 w 1728191"/>
              <a:gd name="connsiteY4" fmla="*/ 0 h 1908000"/>
              <a:gd name="connsiteX0" fmla="*/ 0 w 1728191"/>
              <a:gd name="connsiteY0" fmla="*/ 1596 h 1909596"/>
              <a:gd name="connsiteX1" fmla="*/ 301499 w 1728191"/>
              <a:gd name="connsiteY1" fmla="*/ 0 h 1909596"/>
              <a:gd name="connsiteX2" fmla="*/ 1728191 w 1728191"/>
              <a:gd name="connsiteY2" fmla="*/ 1596 h 1909596"/>
              <a:gd name="connsiteX3" fmla="*/ 1728191 w 1728191"/>
              <a:gd name="connsiteY3" fmla="*/ 1909596 h 1909596"/>
              <a:gd name="connsiteX4" fmla="*/ 0 w 1728191"/>
              <a:gd name="connsiteY4" fmla="*/ 1909596 h 1909596"/>
              <a:gd name="connsiteX5" fmla="*/ 0 w 1728191"/>
              <a:gd name="connsiteY5" fmla="*/ 1596 h 1909596"/>
              <a:gd name="connsiteX0" fmla="*/ 0 w 1730767"/>
              <a:gd name="connsiteY0" fmla="*/ 308113 h 1909596"/>
              <a:gd name="connsiteX1" fmla="*/ 304075 w 1730767"/>
              <a:gd name="connsiteY1" fmla="*/ 0 h 1909596"/>
              <a:gd name="connsiteX2" fmla="*/ 1730767 w 1730767"/>
              <a:gd name="connsiteY2" fmla="*/ 1596 h 1909596"/>
              <a:gd name="connsiteX3" fmla="*/ 1730767 w 1730767"/>
              <a:gd name="connsiteY3" fmla="*/ 1909596 h 1909596"/>
              <a:gd name="connsiteX4" fmla="*/ 2576 w 1730767"/>
              <a:gd name="connsiteY4" fmla="*/ 1909596 h 1909596"/>
              <a:gd name="connsiteX5" fmla="*/ 0 w 1730767"/>
              <a:gd name="connsiteY5" fmla="*/ 308113 h 1909596"/>
              <a:gd name="connsiteX0" fmla="*/ 0 w 1730767"/>
              <a:gd name="connsiteY0" fmla="*/ 308113 h 1909596"/>
              <a:gd name="connsiteX1" fmla="*/ 304075 w 1730767"/>
              <a:gd name="connsiteY1" fmla="*/ 0 h 1909596"/>
              <a:gd name="connsiteX2" fmla="*/ 1730767 w 1730767"/>
              <a:gd name="connsiteY2" fmla="*/ 1596 h 1909596"/>
              <a:gd name="connsiteX3" fmla="*/ 1730767 w 1730767"/>
              <a:gd name="connsiteY3" fmla="*/ 1909596 h 1909596"/>
              <a:gd name="connsiteX4" fmla="*/ 1401355 w 1730767"/>
              <a:gd name="connsiteY4" fmla="*/ 1906073 h 1909596"/>
              <a:gd name="connsiteX5" fmla="*/ 2576 w 1730767"/>
              <a:gd name="connsiteY5" fmla="*/ 1909596 h 1909596"/>
              <a:gd name="connsiteX6" fmla="*/ 0 w 1730767"/>
              <a:gd name="connsiteY6" fmla="*/ 308113 h 1909596"/>
              <a:gd name="connsiteX0" fmla="*/ 0 w 1730767"/>
              <a:gd name="connsiteY0" fmla="*/ 308113 h 1909596"/>
              <a:gd name="connsiteX1" fmla="*/ 304075 w 1730767"/>
              <a:gd name="connsiteY1" fmla="*/ 0 h 1909596"/>
              <a:gd name="connsiteX2" fmla="*/ 1730767 w 1730767"/>
              <a:gd name="connsiteY2" fmla="*/ 1596 h 1909596"/>
              <a:gd name="connsiteX3" fmla="*/ 1730767 w 1730767"/>
              <a:gd name="connsiteY3" fmla="*/ 1579897 h 1909596"/>
              <a:gd name="connsiteX4" fmla="*/ 1401355 w 1730767"/>
              <a:gd name="connsiteY4" fmla="*/ 1906073 h 1909596"/>
              <a:gd name="connsiteX5" fmla="*/ 2576 w 1730767"/>
              <a:gd name="connsiteY5" fmla="*/ 1909596 h 1909596"/>
              <a:gd name="connsiteX6" fmla="*/ 0 w 1730767"/>
              <a:gd name="connsiteY6" fmla="*/ 308113 h 1909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30767" h="1909596">
                <a:moveTo>
                  <a:pt x="0" y="308113"/>
                </a:moveTo>
                <a:lnTo>
                  <a:pt x="304075" y="0"/>
                </a:lnTo>
                <a:lnTo>
                  <a:pt x="1730767" y="1596"/>
                </a:lnTo>
                <a:lnTo>
                  <a:pt x="1730767" y="1579897"/>
                </a:lnTo>
                <a:lnTo>
                  <a:pt x="1401355" y="1906073"/>
                </a:lnTo>
                <a:lnTo>
                  <a:pt x="2576" y="1909596"/>
                </a:lnTo>
                <a:cubicBezTo>
                  <a:pt x="1717" y="1375768"/>
                  <a:pt x="859" y="841941"/>
                  <a:pt x="0" y="30811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67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3442847" y="2133181"/>
            <a:ext cx="2592000" cy="292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latinLnBrk="1"/>
            <a:endParaRPr lang="ko-KR" altLang="en-US" sz="2400" dirty="0">
              <a:solidFill>
                <a:prstClr val="white"/>
              </a:solidFill>
            </a:endParaRPr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583858" y="2323053"/>
            <a:ext cx="2307689" cy="2546128"/>
          </a:xfrm>
          <a:custGeom>
            <a:avLst/>
            <a:gdLst>
              <a:gd name="connsiteX0" fmla="*/ 0 w 1728191"/>
              <a:gd name="connsiteY0" fmla="*/ 0 h 1908000"/>
              <a:gd name="connsiteX1" fmla="*/ 1728191 w 1728191"/>
              <a:gd name="connsiteY1" fmla="*/ 0 h 1908000"/>
              <a:gd name="connsiteX2" fmla="*/ 1728191 w 1728191"/>
              <a:gd name="connsiteY2" fmla="*/ 1908000 h 1908000"/>
              <a:gd name="connsiteX3" fmla="*/ 0 w 1728191"/>
              <a:gd name="connsiteY3" fmla="*/ 1908000 h 1908000"/>
              <a:gd name="connsiteX4" fmla="*/ 0 w 1728191"/>
              <a:gd name="connsiteY4" fmla="*/ 0 h 1908000"/>
              <a:gd name="connsiteX0" fmla="*/ 0 w 1728191"/>
              <a:gd name="connsiteY0" fmla="*/ 1596 h 1909596"/>
              <a:gd name="connsiteX1" fmla="*/ 301499 w 1728191"/>
              <a:gd name="connsiteY1" fmla="*/ 0 h 1909596"/>
              <a:gd name="connsiteX2" fmla="*/ 1728191 w 1728191"/>
              <a:gd name="connsiteY2" fmla="*/ 1596 h 1909596"/>
              <a:gd name="connsiteX3" fmla="*/ 1728191 w 1728191"/>
              <a:gd name="connsiteY3" fmla="*/ 1909596 h 1909596"/>
              <a:gd name="connsiteX4" fmla="*/ 0 w 1728191"/>
              <a:gd name="connsiteY4" fmla="*/ 1909596 h 1909596"/>
              <a:gd name="connsiteX5" fmla="*/ 0 w 1728191"/>
              <a:gd name="connsiteY5" fmla="*/ 1596 h 1909596"/>
              <a:gd name="connsiteX0" fmla="*/ 0 w 1730767"/>
              <a:gd name="connsiteY0" fmla="*/ 308113 h 1909596"/>
              <a:gd name="connsiteX1" fmla="*/ 304075 w 1730767"/>
              <a:gd name="connsiteY1" fmla="*/ 0 h 1909596"/>
              <a:gd name="connsiteX2" fmla="*/ 1730767 w 1730767"/>
              <a:gd name="connsiteY2" fmla="*/ 1596 h 1909596"/>
              <a:gd name="connsiteX3" fmla="*/ 1730767 w 1730767"/>
              <a:gd name="connsiteY3" fmla="*/ 1909596 h 1909596"/>
              <a:gd name="connsiteX4" fmla="*/ 2576 w 1730767"/>
              <a:gd name="connsiteY4" fmla="*/ 1909596 h 1909596"/>
              <a:gd name="connsiteX5" fmla="*/ 0 w 1730767"/>
              <a:gd name="connsiteY5" fmla="*/ 308113 h 1909596"/>
              <a:gd name="connsiteX0" fmla="*/ 0 w 1730767"/>
              <a:gd name="connsiteY0" fmla="*/ 308113 h 1909596"/>
              <a:gd name="connsiteX1" fmla="*/ 304075 w 1730767"/>
              <a:gd name="connsiteY1" fmla="*/ 0 h 1909596"/>
              <a:gd name="connsiteX2" fmla="*/ 1730767 w 1730767"/>
              <a:gd name="connsiteY2" fmla="*/ 1596 h 1909596"/>
              <a:gd name="connsiteX3" fmla="*/ 1730767 w 1730767"/>
              <a:gd name="connsiteY3" fmla="*/ 1909596 h 1909596"/>
              <a:gd name="connsiteX4" fmla="*/ 1401355 w 1730767"/>
              <a:gd name="connsiteY4" fmla="*/ 1906073 h 1909596"/>
              <a:gd name="connsiteX5" fmla="*/ 2576 w 1730767"/>
              <a:gd name="connsiteY5" fmla="*/ 1909596 h 1909596"/>
              <a:gd name="connsiteX6" fmla="*/ 0 w 1730767"/>
              <a:gd name="connsiteY6" fmla="*/ 308113 h 1909596"/>
              <a:gd name="connsiteX0" fmla="*/ 0 w 1730767"/>
              <a:gd name="connsiteY0" fmla="*/ 308113 h 1909596"/>
              <a:gd name="connsiteX1" fmla="*/ 304075 w 1730767"/>
              <a:gd name="connsiteY1" fmla="*/ 0 h 1909596"/>
              <a:gd name="connsiteX2" fmla="*/ 1730767 w 1730767"/>
              <a:gd name="connsiteY2" fmla="*/ 1596 h 1909596"/>
              <a:gd name="connsiteX3" fmla="*/ 1730767 w 1730767"/>
              <a:gd name="connsiteY3" fmla="*/ 1579897 h 1909596"/>
              <a:gd name="connsiteX4" fmla="*/ 1401355 w 1730767"/>
              <a:gd name="connsiteY4" fmla="*/ 1906073 h 1909596"/>
              <a:gd name="connsiteX5" fmla="*/ 2576 w 1730767"/>
              <a:gd name="connsiteY5" fmla="*/ 1909596 h 1909596"/>
              <a:gd name="connsiteX6" fmla="*/ 0 w 1730767"/>
              <a:gd name="connsiteY6" fmla="*/ 308113 h 1909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30767" h="1909596">
                <a:moveTo>
                  <a:pt x="0" y="308113"/>
                </a:moveTo>
                <a:lnTo>
                  <a:pt x="304075" y="0"/>
                </a:lnTo>
                <a:lnTo>
                  <a:pt x="1730767" y="1596"/>
                </a:lnTo>
                <a:lnTo>
                  <a:pt x="1730767" y="1579897"/>
                </a:lnTo>
                <a:lnTo>
                  <a:pt x="1401355" y="1906073"/>
                </a:lnTo>
                <a:lnTo>
                  <a:pt x="2576" y="1909596"/>
                </a:lnTo>
                <a:cubicBezTo>
                  <a:pt x="1717" y="1375768"/>
                  <a:pt x="859" y="841941"/>
                  <a:pt x="0" y="30811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67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6149447" y="2133181"/>
            <a:ext cx="2592000" cy="292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latinLnBrk="1"/>
            <a:endParaRPr lang="ko-KR" altLang="en-US" sz="2400" dirty="0">
              <a:solidFill>
                <a:prstClr val="white"/>
              </a:solidFill>
            </a:endParaRPr>
          </a:p>
        </p:txBody>
      </p:sp>
      <p:sp>
        <p:nvSpPr>
          <p:cNvPr id="9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291030" y="2323053"/>
            <a:ext cx="2307689" cy="2546128"/>
          </a:xfrm>
          <a:custGeom>
            <a:avLst/>
            <a:gdLst>
              <a:gd name="connsiteX0" fmla="*/ 0 w 1728191"/>
              <a:gd name="connsiteY0" fmla="*/ 0 h 1908000"/>
              <a:gd name="connsiteX1" fmla="*/ 1728191 w 1728191"/>
              <a:gd name="connsiteY1" fmla="*/ 0 h 1908000"/>
              <a:gd name="connsiteX2" fmla="*/ 1728191 w 1728191"/>
              <a:gd name="connsiteY2" fmla="*/ 1908000 h 1908000"/>
              <a:gd name="connsiteX3" fmla="*/ 0 w 1728191"/>
              <a:gd name="connsiteY3" fmla="*/ 1908000 h 1908000"/>
              <a:gd name="connsiteX4" fmla="*/ 0 w 1728191"/>
              <a:gd name="connsiteY4" fmla="*/ 0 h 1908000"/>
              <a:gd name="connsiteX0" fmla="*/ 0 w 1728191"/>
              <a:gd name="connsiteY0" fmla="*/ 1596 h 1909596"/>
              <a:gd name="connsiteX1" fmla="*/ 301499 w 1728191"/>
              <a:gd name="connsiteY1" fmla="*/ 0 h 1909596"/>
              <a:gd name="connsiteX2" fmla="*/ 1728191 w 1728191"/>
              <a:gd name="connsiteY2" fmla="*/ 1596 h 1909596"/>
              <a:gd name="connsiteX3" fmla="*/ 1728191 w 1728191"/>
              <a:gd name="connsiteY3" fmla="*/ 1909596 h 1909596"/>
              <a:gd name="connsiteX4" fmla="*/ 0 w 1728191"/>
              <a:gd name="connsiteY4" fmla="*/ 1909596 h 1909596"/>
              <a:gd name="connsiteX5" fmla="*/ 0 w 1728191"/>
              <a:gd name="connsiteY5" fmla="*/ 1596 h 1909596"/>
              <a:gd name="connsiteX0" fmla="*/ 0 w 1730767"/>
              <a:gd name="connsiteY0" fmla="*/ 308113 h 1909596"/>
              <a:gd name="connsiteX1" fmla="*/ 304075 w 1730767"/>
              <a:gd name="connsiteY1" fmla="*/ 0 h 1909596"/>
              <a:gd name="connsiteX2" fmla="*/ 1730767 w 1730767"/>
              <a:gd name="connsiteY2" fmla="*/ 1596 h 1909596"/>
              <a:gd name="connsiteX3" fmla="*/ 1730767 w 1730767"/>
              <a:gd name="connsiteY3" fmla="*/ 1909596 h 1909596"/>
              <a:gd name="connsiteX4" fmla="*/ 2576 w 1730767"/>
              <a:gd name="connsiteY4" fmla="*/ 1909596 h 1909596"/>
              <a:gd name="connsiteX5" fmla="*/ 0 w 1730767"/>
              <a:gd name="connsiteY5" fmla="*/ 308113 h 1909596"/>
              <a:gd name="connsiteX0" fmla="*/ 0 w 1730767"/>
              <a:gd name="connsiteY0" fmla="*/ 308113 h 1909596"/>
              <a:gd name="connsiteX1" fmla="*/ 304075 w 1730767"/>
              <a:gd name="connsiteY1" fmla="*/ 0 h 1909596"/>
              <a:gd name="connsiteX2" fmla="*/ 1730767 w 1730767"/>
              <a:gd name="connsiteY2" fmla="*/ 1596 h 1909596"/>
              <a:gd name="connsiteX3" fmla="*/ 1730767 w 1730767"/>
              <a:gd name="connsiteY3" fmla="*/ 1909596 h 1909596"/>
              <a:gd name="connsiteX4" fmla="*/ 1401355 w 1730767"/>
              <a:gd name="connsiteY4" fmla="*/ 1906073 h 1909596"/>
              <a:gd name="connsiteX5" fmla="*/ 2576 w 1730767"/>
              <a:gd name="connsiteY5" fmla="*/ 1909596 h 1909596"/>
              <a:gd name="connsiteX6" fmla="*/ 0 w 1730767"/>
              <a:gd name="connsiteY6" fmla="*/ 308113 h 1909596"/>
              <a:gd name="connsiteX0" fmla="*/ 0 w 1730767"/>
              <a:gd name="connsiteY0" fmla="*/ 308113 h 1909596"/>
              <a:gd name="connsiteX1" fmla="*/ 304075 w 1730767"/>
              <a:gd name="connsiteY1" fmla="*/ 0 h 1909596"/>
              <a:gd name="connsiteX2" fmla="*/ 1730767 w 1730767"/>
              <a:gd name="connsiteY2" fmla="*/ 1596 h 1909596"/>
              <a:gd name="connsiteX3" fmla="*/ 1730767 w 1730767"/>
              <a:gd name="connsiteY3" fmla="*/ 1579897 h 1909596"/>
              <a:gd name="connsiteX4" fmla="*/ 1401355 w 1730767"/>
              <a:gd name="connsiteY4" fmla="*/ 1906073 h 1909596"/>
              <a:gd name="connsiteX5" fmla="*/ 2576 w 1730767"/>
              <a:gd name="connsiteY5" fmla="*/ 1909596 h 1909596"/>
              <a:gd name="connsiteX6" fmla="*/ 0 w 1730767"/>
              <a:gd name="connsiteY6" fmla="*/ 308113 h 1909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30767" h="1909596">
                <a:moveTo>
                  <a:pt x="0" y="308113"/>
                </a:moveTo>
                <a:lnTo>
                  <a:pt x="304075" y="0"/>
                </a:lnTo>
                <a:lnTo>
                  <a:pt x="1730767" y="1596"/>
                </a:lnTo>
                <a:lnTo>
                  <a:pt x="1730767" y="1579897"/>
                </a:lnTo>
                <a:lnTo>
                  <a:pt x="1401355" y="1906073"/>
                </a:lnTo>
                <a:lnTo>
                  <a:pt x="2576" y="1909596"/>
                </a:lnTo>
                <a:cubicBezTo>
                  <a:pt x="1717" y="1375768"/>
                  <a:pt x="859" y="841941"/>
                  <a:pt x="0" y="30811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67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8856045" y="2133181"/>
            <a:ext cx="2592000" cy="292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latinLnBrk="1"/>
            <a:endParaRPr lang="ko-KR" altLang="en-US" sz="2400" dirty="0">
              <a:solidFill>
                <a:prstClr val="white"/>
              </a:solidFill>
            </a:endParaRPr>
          </a:p>
        </p:txBody>
      </p:sp>
      <p:sp>
        <p:nvSpPr>
          <p:cNvPr id="13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8998202" y="2323053"/>
            <a:ext cx="2307689" cy="2546128"/>
          </a:xfrm>
          <a:custGeom>
            <a:avLst/>
            <a:gdLst>
              <a:gd name="connsiteX0" fmla="*/ 0 w 1728191"/>
              <a:gd name="connsiteY0" fmla="*/ 0 h 1908000"/>
              <a:gd name="connsiteX1" fmla="*/ 1728191 w 1728191"/>
              <a:gd name="connsiteY1" fmla="*/ 0 h 1908000"/>
              <a:gd name="connsiteX2" fmla="*/ 1728191 w 1728191"/>
              <a:gd name="connsiteY2" fmla="*/ 1908000 h 1908000"/>
              <a:gd name="connsiteX3" fmla="*/ 0 w 1728191"/>
              <a:gd name="connsiteY3" fmla="*/ 1908000 h 1908000"/>
              <a:gd name="connsiteX4" fmla="*/ 0 w 1728191"/>
              <a:gd name="connsiteY4" fmla="*/ 0 h 1908000"/>
              <a:gd name="connsiteX0" fmla="*/ 0 w 1728191"/>
              <a:gd name="connsiteY0" fmla="*/ 1596 h 1909596"/>
              <a:gd name="connsiteX1" fmla="*/ 301499 w 1728191"/>
              <a:gd name="connsiteY1" fmla="*/ 0 h 1909596"/>
              <a:gd name="connsiteX2" fmla="*/ 1728191 w 1728191"/>
              <a:gd name="connsiteY2" fmla="*/ 1596 h 1909596"/>
              <a:gd name="connsiteX3" fmla="*/ 1728191 w 1728191"/>
              <a:gd name="connsiteY3" fmla="*/ 1909596 h 1909596"/>
              <a:gd name="connsiteX4" fmla="*/ 0 w 1728191"/>
              <a:gd name="connsiteY4" fmla="*/ 1909596 h 1909596"/>
              <a:gd name="connsiteX5" fmla="*/ 0 w 1728191"/>
              <a:gd name="connsiteY5" fmla="*/ 1596 h 1909596"/>
              <a:gd name="connsiteX0" fmla="*/ 0 w 1730767"/>
              <a:gd name="connsiteY0" fmla="*/ 308113 h 1909596"/>
              <a:gd name="connsiteX1" fmla="*/ 304075 w 1730767"/>
              <a:gd name="connsiteY1" fmla="*/ 0 h 1909596"/>
              <a:gd name="connsiteX2" fmla="*/ 1730767 w 1730767"/>
              <a:gd name="connsiteY2" fmla="*/ 1596 h 1909596"/>
              <a:gd name="connsiteX3" fmla="*/ 1730767 w 1730767"/>
              <a:gd name="connsiteY3" fmla="*/ 1909596 h 1909596"/>
              <a:gd name="connsiteX4" fmla="*/ 2576 w 1730767"/>
              <a:gd name="connsiteY4" fmla="*/ 1909596 h 1909596"/>
              <a:gd name="connsiteX5" fmla="*/ 0 w 1730767"/>
              <a:gd name="connsiteY5" fmla="*/ 308113 h 1909596"/>
              <a:gd name="connsiteX0" fmla="*/ 0 w 1730767"/>
              <a:gd name="connsiteY0" fmla="*/ 308113 h 1909596"/>
              <a:gd name="connsiteX1" fmla="*/ 304075 w 1730767"/>
              <a:gd name="connsiteY1" fmla="*/ 0 h 1909596"/>
              <a:gd name="connsiteX2" fmla="*/ 1730767 w 1730767"/>
              <a:gd name="connsiteY2" fmla="*/ 1596 h 1909596"/>
              <a:gd name="connsiteX3" fmla="*/ 1730767 w 1730767"/>
              <a:gd name="connsiteY3" fmla="*/ 1909596 h 1909596"/>
              <a:gd name="connsiteX4" fmla="*/ 1401355 w 1730767"/>
              <a:gd name="connsiteY4" fmla="*/ 1906073 h 1909596"/>
              <a:gd name="connsiteX5" fmla="*/ 2576 w 1730767"/>
              <a:gd name="connsiteY5" fmla="*/ 1909596 h 1909596"/>
              <a:gd name="connsiteX6" fmla="*/ 0 w 1730767"/>
              <a:gd name="connsiteY6" fmla="*/ 308113 h 1909596"/>
              <a:gd name="connsiteX0" fmla="*/ 0 w 1730767"/>
              <a:gd name="connsiteY0" fmla="*/ 308113 h 1909596"/>
              <a:gd name="connsiteX1" fmla="*/ 304075 w 1730767"/>
              <a:gd name="connsiteY1" fmla="*/ 0 h 1909596"/>
              <a:gd name="connsiteX2" fmla="*/ 1730767 w 1730767"/>
              <a:gd name="connsiteY2" fmla="*/ 1596 h 1909596"/>
              <a:gd name="connsiteX3" fmla="*/ 1730767 w 1730767"/>
              <a:gd name="connsiteY3" fmla="*/ 1579897 h 1909596"/>
              <a:gd name="connsiteX4" fmla="*/ 1401355 w 1730767"/>
              <a:gd name="connsiteY4" fmla="*/ 1906073 h 1909596"/>
              <a:gd name="connsiteX5" fmla="*/ 2576 w 1730767"/>
              <a:gd name="connsiteY5" fmla="*/ 1909596 h 1909596"/>
              <a:gd name="connsiteX6" fmla="*/ 0 w 1730767"/>
              <a:gd name="connsiteY6" fmla="*/ 308113 h 1909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30767" h="1909596">
                <a:moveTo>
                  <a:pt x="0" y="308113"/>
                </a:moveTo>
                <a:lnTo>
                  <a:pt x="304075" y="0"/>
                </a:lnTo>
                <a:lnTo>
                  <a:pt x="1730767" y="1596"/>
                </a:lnTo>
                <a:lnTo>
                  <a:pt x="1730767" y="1579897"/>
                </a:lnTo>
                <a:lnTo>
                  <a:pt x="1401355" y="1906073"/>
                </a:lnTo>
                <a:lnTo>
                  <a:pt x="2576" y="1909596"/>
                </a:lnTo>
                <a:cubicBezTo>
                  <a:pt x="1717" y="1375768"/>
                  <a:pt x="859" y="841941"/>
                  <a:pt x="0" y="30811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67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884410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791744" y="0"/>
            <a:ext cx="4608512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821737" y="1558944"/>
            <a:ext cx="2554423" cy="398229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자유형: 도형 9">
            <a:extLst>
              <a:ext uri="{FF2B5EF4-FFF2-40B4-BE49-F238E27FC236}">
                <a16:creationId xmlns:a16="http://schemas.microsoft.com/office/drawing/2014/main" id="{D9B7425D-12B5-4BD3-AFE0-E211BEC2925B}"/>
              </a:ext>
            </a:extLst>
          </p:cNvPr>
          <p:cNvSpPr/>
          <p:nvPr userDrawn="1"/>
        </p:nvSpPr>
        <p:spPr>
          <a:xfrm>
            <a:off x="4599579" y="1028734"/>
            <a:ext cx="2992844" cy="5376597"/>
          </a:xfrm>
          <a:custGeom>
            <a:avLst/>
            <a:gdLst>
              <a:gd name="connsiteX0" fmla="*/ 1074311 w 2244633"/>
              <a:gd name="connsiteY0" fmla="*/ 3650043 h 4032448"/>
              <a:gd name="connsiteX1" fmla="*/ 1170321 w 2244633"/>
              <a:gd name="connsiteY1" fmla="*/ 3650043 h 4032448"/>
              <a:gd name="connsiteX2" fmla="*/ 1194324 w 2244633"/>
              <a:gd name="connsiteY2" fmla="*/ 3674046 h 4032448"/>
              <a:gd name="connsiteX3" fmla="*/ 1194324 w 2244633"/>
              <a:gd name="connsiteY3" fmla="*/ 3770056 h 4032448"/>
              <a:gd name="connsiteX4" fmla="*/ 1170321 w 2244633"/>
              <a:gd name="connsiteY4" fmla="*/ 3794059 h 4032448"/>
              <a:gd name="connsiteX5" fmla="*/ 1074311 w 2244633"/>
              <a:gd name="connsiteY5" fmla="*/ 3794059 h 4032448"/>
              <a:gd name="connsiteX6" fmla="*/ 1050308 w 2244633"/>
              <a:gd name="connsiteY6" fmla="*/ 3770056 h 4032448"/>
              <a:gd name="connsiteX7" fmla="*/ 1050308 w 2244633"/>
              <a:gd name="connsiteY7" fmla="*/ 3674046 h 4032448"/>
              <a:gd name="connsiteX8" fmla="*/ 1074311 w 2244633"/>
              <a:gd name="connsiteY8" fmla="*/ 3650043 h 4032448"/>
              <a:gd name="connsiteX9" fmla="*/ 1122317 w 2244633"/>
              <a:gd name="connsiteY9" fmla="*/ 3550171 h 4032448"/>
              <a:gd name="connsiteX10" fmla="*/ 960590 w 2244633"/>
              <a:gd name="connsiteY10" fmla="*/ 3718057 h 4032448"/>
              <a:gd name="connsiteX11" fmla="*/ 1122317 w 2244633"/>
              <a:gd name="connsiteY11" fmla="*/ 3885942 h 4032448"/>
              <a:gd name="connsiteX12" fmla="*/ 1284043 w 2244633"/>
              <a:gd name="connsiteY12" fmla="*/ 3718057 h 4032448"/>
              <a:gd name="connsiteX13" fmla="*/ 1122317 w 2244633"/>
              <a:gd name="connsiteY13" fmla="*/ 3550171 h 4032448"/>
              <a:gd name="connsiteX14" fmla="*/ 172664 w 2244633"/>
              <a:gd name="connsiteY14" fmla="*/ 402120 h 4032448"/>
              <a:gd name="connsiteX15" fmla="*/ 172664 w 2244633"/>
              <a:gd name="connsiteY15" fmla="*/ 3359577 h 4032448"/>
              <a:gd name="connsiteX16" fmla="*/ 2071969 w 2244633"/>
              <a:gd name="connsiteY16" fmla="*/ 3359577 h 4032448"/>
              <a:gd name="connsiteX17" fmla="*/ 2071969 w 2244633"/>
              <a:gd name="connsiteY17" fmla="*/ 402120 h 4032448"/>
              <a:gd name="connsiteX18" fmla="*/ 863349 w 2244633"/>
              <a:gd name="connsiteY18" fmla="*/ 133260 h 4032448"/>
              <a:gd name="connsiteX19" fmla="*/ 798608 w 2244633"/>
              <a:gd name="connsiteY19" fmla="*/ 200468 h 4032448"/>
              <a:gd name="connsiteX20" fmla="*/ 863349 w 2244633"/>
              <a:gd name="connsiteY20" fmla="*/ 267675 h 4032448"/>
              <a:gd name="connsiteX21" fmla="*/ 1381284 w 2244633"/>
              <a:gd name="connsiteY21" fmla="*/ 267675 h 4032448"/>
              <a:gd name="connsiteX22" fmla="*/ 1446026 w 2244633"/>
              <a:gd name="connsiteY22" fmla="*/ 200468 h 4032448"/>
              <a:gd name="connsiteX23" fmla="*/ 1381284 w 2244633"/>
              <a:gd name="connsiteY23" fmla="*/ 133260 h 4032448"/>
              <a:gd name="connsiteX24" fmla="*/ 631322 w 2244633"/>
              <a:gd name="connsiteY24" fmla="*/ 126821 h 4032448"/>
              <a:gd name="connsiteX25" fmla="*/ 559314 w 2244633"/>
              <a:gd name="connsiteY25" fmla="*/ 198829 h 4032448"/>
              <a:gd name="connsiteX26" fmla="*/ 631322 w 2244633"/>
              <a:gd name="connsiteY26" fmla="*/ 270837 h 4032448"/>
              <a:gd name="connsiteX27" fmla="*/ 703330 w 2244633"/>
              <a:gd name="connsiteY27" fmla="*/ 198829 h 4032448"/>
              <a:gd name="connsiteX28" fmla="*/ 631322 w 2244633"/>
              <a:gd name="connsiteY28" fmla="*/ 126821 h 4032448"/>
              <a:gd name="connsiteX29" fmla="*/ 374113 w 2244633"/>
              <a:gd name="connsiteY29" fmla="*/ 0 h 4032448"/>
              <a:gd name="connsiteX30" fmla="*/ 1870520 w 2244633"/>
              <a:gd name="connsiteY30" fmla="*/ 0 h 4032448"/>
              <a:gd name="connsiteX31" fmla="*/ 2244633 w 2244633"/>
              <a:gd name="connsiteY31" fmla="*/ 388361 h 4032448"/>
              <a:gd name="connsiteX32" fmla="*/ 2244633 w 2244633"/>
              <a:gd name="connsiteY32" fmla="*/ 3644087 h 4032448"/>
              <a:gd name="connsiteX33" fmla="*/ 1870520 w 2244633"/>
              <a:gd name="connsiteY33" fmla="*/ 4032448 h 4032448"/>
              <a:gd name="connsiteX34" fmla="*/ 374113 w 2244633"/>
              <a:gd name="connsiteY34" fmla="*/ 4032448 h 4032448"/>
              <a:gd name="connsiteX35" fmla="*/ 0 w 2244633"/>
              <a:gd name="connsiteY35" fmla="*/ 3644087 h 4032448"/>
              <a:gd name="connsiteX36" fmla="*/ 0 w 2244633"/>
              <a:gd name="connsiteY36" fmla="*/ 388361 h 4032448"/>
              <a:gd name="connsiteX37" fmla="*/ 374113 w 2244633"/>
              <a:gd name="connsiteY37" fmla="*/ 0 h 4032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244633" h="4032448">
                <a:moveTo>
                  <a:pt x="1074311" y="3650043"/>
                </a:moveTo>
                <a:lnTo>
                  <a:pt x="1170321" y="3650043"/>
                </a:lnTo>
                <a:cubicBezTo>
                  <a:pt x="1183577" y="3650043"/>
                  <a:pt x="1194324" y="3660790"/>
                  <a:pt x="1194324" y="3674046"/>
                </a:cubicBezTo>
                <a:lnTo>
                  <a:pt x="1194324" y="3770056"/>
                </a:lnTo>
                <a:cubicBezTo>
                  <a:pt x="1194324" y="3783312"/>
                  <a:pt x="1183577" y="3794059"/>
                  <a:pt x="1170321" y="3794059"/>
                </a:cubicBezTo>
                <a:lnTo>
                  <a:pt x="1074311" y="3794059"/>
                </a:lnTo>
                <a:cubicBezTo>
                  <a:pt x="1061055" y="3794059"/>
                  <a:pt x="1050308" y="3783312"/>
                  <a:pt x="1050308" y="3770056"/>
                </a:cubicBezTo>
                <a:lnTo>
                  <a:pt x="1050308" y="3674046"/>
                </a:lnTo>
                <a:cubicBezTo>
                  <a:pt x="1050308" y="3660790"/>
                  <a:pt x="1061055" y="3650043"/>
                  <a:pt x="1074311" y="3650043"/>
                </a:cubicBezTo>
                <a:close/>
                <a:moveTo>
                  <a:pt x="1122317" y="3550171"/>
                </a:moveTo>
                <a:cubicBezTo>
                  <a:pt x="1032998" y="3550171"/>
                  <a:pt x="960590" y="3625336"/>
                  <a:pt x="960590" y="3718057"/>
                </a:cubicBezTo>
                <a:cubicBezTo>
                  <a:pt x="960590" y="3810777"/>
                  <a:pt x="1032998" y="3885942"/>
                  <a:pt x="1122317" y="3885942"/>
                </a:cubicBezTo>
                <a:cubicBezTo>
                  <a:pt x="1211635" y="3885942"/>
                  <a:pt x="1284043" y="3810777"/>
                  <a:pt x="1284043" y="3718057"/>
                </a:cubicBezTo>
                <a:cubicBezTo>
                  <a:pt x="1284043" y="3625336"/>
                  <a:pt x="1211635" y="3550171"/>
                  <a:pt x="1122317" y="3550171"/>
                </a:cubicBezTo>
                <a:close/>
                <a:moveTo>
                  <a:pt x="172664" y="402120"/>
                </a:moveTo>
                <a:lnTo>
                  <a:pt x="172664" y="3359577"/>
                </a:lnTo>
                <a:lnTo>
                  <a:pt x="2071969" y="3359577"/>
                </a:lnTo>
                <a:lnTo>
                  <a:pt x="2071969" y="402120"/>
                </a:lnTo>
                <a:close/>
                <a:moveTo>
                  <a:pt x="863349" y="133260"/>
                </a:moveTo>
                <a:cubicBezTo>
                  <a:pt x="827594" y="133260"/>
                  <a:pt x="798608" y="163350"/>
                  <a:pt x="798608" y="200468"/>
                </a:cubicBezTo>
                <a:cubicBezTo>
                  <a:pt x="798608" y="237585"/>
                  <a:pt x="827594" y="267675"/>
                  <a:pt x="863349" y="267675"/>
                </a:cubicBezTo>
                <a:lnTo>
                  <a:pt x="1381284" y="267675"/>
                </a:lnTo>
                <a:cubicBezTo>
                  <a:pt x="1417040" y="267675"/>
                  <a:pt x="1446026" y="237585"/>
                  <a:pt x="1446026" y="200468"/>
                </a:cubicBezTo>
                <a:cubicBezTo>
                  <a:pt x="1446026" y="163350"/>
                  <a:pt x="1417040" y="133260"/>
                  <a:pt x="1381284" y="133260"/>
                </a:cubicBezTo>
                <a:close/>
                <a:moveTo>
                  <a:pt x="631322" y="126821"/>
                </a:moveTo>
                <a:cubicBezTo>
                  <a:pt x="591553" y="126821"/>
                  <a:pt x="559314" y="159060"/>
                  <a:pt x="559314" y="198829"/>
                </a:cubicBezTo>
                <a:cubicBezTo>
                  <a:pt x="559314" y="238598"/>
                  <a:pt x="591553" y="270837"/>
                  <a:pt x="631322" y="270837"/>
                </a:cubicBezTo>
                <a:cubicBezTo>
                  <a:pt x="671091" y="270837"/>
                  <a:pt x="703330" y="238598"/>
                  <a:pt x="703330" y="198829"/>
                </a:cubicBezTo>
                <a:cubicBezTo>
                  <a:pt x="703330" y="159060"/>
                  <a:pt x="671091" y="126821"/>
                  <a:pt x="631322" y="126821"/>
                </a:cubicBezTo>
                <a:close/>
                <a:moveTo>
                  <a:pt x="374113" y="0"/>
                </a:moveTo>
                <a:lnTo>
                  <a:pt x="1870520" y="0"/>
                </a:lnTo>
                <a:cubicBezTo>
                  <a:pt x="2077136" y="0"/>
                  <a:pt x="2244633" y="173876"/>
                  <a:pt x="2244633" y="388361"/>
                </a:cubicBezTo>
                <a:lnTo>
                  <a:pt x="2244633" y="3644087"/>
                </a:lnTo>
                <a:cubicBezTo>
                  <a:pt x="2244633" y="3858572"/>
                  <a:pt x="2077136" y="4032448"/>
                  <a:pt x="1870520" y="4032448"/>
                </a:cubicBezTo>
                <a:lnTo>
                  <a:pt x="374113" y="4032448"/>
                </a:lnTo>
                <a:cubicBezTo>
                  <a:pt x="167497" y="4032448"/>
                  <a:pt x="0" y="3858572"/>
                  <a:pt x="0" y="3644087"/>
                </a:cubicBezTo>
                <a:lnTo>
                  <a:pt x="0" y="388361"/>
                </a:lnTo>
                <a:cubicBezTo>
                  <a:pt x="0" y="173876"/>
                  <a:pt x="167497" y="0"/>
                  <a:pt x="37411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latinLnBrk="1"/>
            <a:endParaRPr lang="ko-KR" alt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3063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12192000" cy="412845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1244667" y="1988841"/>
            <a:ext cx="3525940" cy="26556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6816236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" y="4060923"/>
            <a:ext cx="12204700" cy="2797076"/>
          </a:xfrm>
          <a:custGeom>
            <a:avLst/>
            <a:gdLst>
              <a:gd name="connsiteX0" fmla="*/ 0 w 9144000"/>
              <a:gd name="connsiteY0" fmla="*/ 0 h 1059582"/>
              <a:gd name="connsiteX1" fmla="*/ 9144000 w 9144000"/>
              <a:gd name="connsiteY1" fmla="*/ 0 h 1059582"/>
              <a:gd name="connsiteX2" fmla="*/ 9144000 w 9144000"/>
              <a:gd name="connsiteY2" fmla="*/ 1059582 h 1059582"/>
              <a:gd name="connsiteX3" fmla="*/ 0 w 9144000"/>
              <a:gd name="connsiteY3" fmla="*/ 1059582 h 1059582"/>
              <a:gd name="connsiteX4" fmla="*/ 0 w 9144000"/>
              <a:gd name="connsiteY4" fmla="*/ 0 h 1059582"/>
              <a:gd name="connsiteX0" fmla="*/ 0 w 9153525"/>
              <a:gd name="connsiteY0" fmla="*/ 1038225 h 2097807"/>
              <a:gd name="connsiteX1" fmla="*/ 9153525 w 9153525"/>
              <a:gd name="connsiteY1" fmla="*/ 0 h 2097807"/>
              <a:gd name="connsiteX2" fmla="*/ 9144000 w 9153525"/>
              <a:gd name="connsiteY2" fmla="*/ 2097807 h 2097807"/>
              <a:gd name="connsiteX3" fmla="*/ 0 w 9153525"/>
              <a:gd name="connsiteY3" fmla="*/ 2097807 h 2097807"/>
              <a:gd name="connsiteX4" fmla="*/ 0 w 9153525"/>
              <a:gd name="connsiteY4" fmla="*/ 1038225 h 2097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525" h="2097807">
                <a:moveTo>
                  <a:pt x="0" y="1038225"/>
                </a:moveTo>
                <a:lnTo>
                  <a:pt x="9153525" y="0"/>
                </a:lnTo>
                <a:lnTo>
                  <a:pt x="9144000" y="2097807"/>
                </a:lnTo>
                <a:lnTo>
                  <a:pt x="0" y="2097807"/>
                </a:lnTo>
                <a:lnTo>
                  <a:pt x="0" y="103822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 sz="2400" dirty="0">
              <a:solidFill>
                <a:prstClr val="white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6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1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2" descr="D:\KBM-정애\014-Fullppt\PNG이미지\모니터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414" y="1619125"/>
            <a:ext cx="5088565" cy="488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1028214" y="1833032"/>
            <a:ext cx="4607380" cy="30983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strike="noStrik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1941544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6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1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85901" y="4101331"/>
            <a:ext cx="2400000" cy="230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2981188" y="4101331"/>
            <a:ext cx="3816085" cy="230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9187848" y="4101331"/>
            <a:ext cx="2400000" cy="230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6792560" y="4101331"/>
            <a:ext cx="2400000" cy="230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585901" y="1700808"/>
            <a:ext cx="2400000" cy="230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9187848" y="1700808"/>
            <a:ext cx="2400000" cy="230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6869832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8592277" y="356659"/>
            <a:ext cx="2880000" cy="28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8592277" y="3621021"/>
            <a:ext cx="2880000" cy="28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5314951" y="356659"/>
            <a:ext cx="2880000" cy="28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314951" y="3621021"/>
            <a:ext cx="2880000" cy="28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2671218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6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333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1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Frame 3"/>
          <p:cNvSpPr/>
          <p:nvPr userDrawn="1"/>
        </p:nvSpPr>
        <p:spPr>
          <a:xfrm>
            <a:off x="720000" y="3236979"/>
            <a:ext cx="3455787" cy="2901021"/>
          </a:xfrm>
          <a:prstGeom prst="frame">
            <a:avLst>
              <a:gd name="adj1" fmla="val 157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latinLnBrk="1"/>
            <a:endParaRPr lang="ko-KR" altLang="en-US" sz="2400" dirty="0">
              <a:solidFill>
                <a:prstClr val="black"/>
              </a:solidFill>
            </a:endParaRPr>
          </a:p>
        </p:txBody>
      </p:sp>
      <p:sp>
        <p:nvSpPr>
          <p:cNvPr id="5" name="Frame 4"/>
          <p:cNvSpPr/>
          <p:nvPr userDrawn="1"/>
        </p:nvSpPr>
        <p:spPr>
          <a:xfrm>
            <a:off x="4368107" y="3236979"/>
            <a:ext cx="3455787" cy="2901021"/>
          </a:xfrm>
          <a:prstGeom prst="frame">
            <a:avLst>
              <a:gd name="adj1" fmla="val 157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latinLnBrk="1"/>
            <a:endParaRPr lang="ko-KR" altLang="en-US" sz="2400" dirty="0">
              <a:solidFill>
                <a:prstClr val="black"/>
              </a:solidFill>
            </a:endParaRPr>
          </a:p>
        </p:txBody>
      </p:sp>
      <p:sp>
        <p:nvSpPr>
          <p:cNvPr id="6" name="Frame 5"/>
          <p:cNvSpPr/>
          <p:nvPr userDrawn="1"/>
        </p:nvSpPr>
        <p:spPr>
          <a:xfrm>
            <a:off x="8016213" y="3236979"/>
            <a:ext cx="3455787" cy="2901021"/>
          </a:xfrm>
          <a:prstGeom prst="frame">
            <a:avLst>
              <a:gd name="adj1" fmla="val 1579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latinLnBrk="1"/>
            <a:endParaRPr lang="ko-KR" altLang="en-US" sz="2400" dirty="0">
              <a:solidFill>
                <a:prstClr val="black"/>
              </a:solidFill>
            </a:endParaRPr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1004957" y="1997805"/>
            <a:ext cx="2885872" cy="24873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644072" y="1997805"/>
            <a:ext cx="2885872" cy="24873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8301171" y="1997805"/>
            <a:ext cx="2885872" cy="24873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11777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7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 rtl="1"/>
              <a:t>6 ذو القعدة، 1442</a:t>
            </a:fld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2060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007435" y="622168"/>
            <a:ext cx="10160197" cy="561712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367808" y="0"/>
            <a:ext cx="3456384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75312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Images and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548680"/>
            <a:ext cx="8592277" cy="57606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latinLnBrk="1"/>
            <a:endParaRPr lang="ko-KR" altLang="en-US" sz="2400" dirty="0">
              <a:solidFill>
                <a:prstClr val="white"/>
              </a:solidFill>
            </a:endParaRPr>
          </a:p>
        </p:txBody>
      </p:sp>
      <p:sp>
        <p:nvSpPr>
          <p:cNvPr id="8" name="그림 개체 틀 7">
            <a:extLst>
              <a:ext uri="{FF2B5EF4-FFF2-40B4-BE49-F238E27FC236}">
                <a16:creationId xmlns:a16="http://schemas.microsoft.com/office/drawing/2014/main" id="{9F2EC2D3-607F-4842-8AB5-DAC56E382FAF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180829" y="260650"/>
            <a:ext cx="8160907" cy="6336701"/>
          </a:xfrm>
          <a:custGeom>
            <a:avLst/>
            <a:gdLst>
              <a:gd name="connsiteX0" fmla="*/ 2088232 w 6120680"/>
              <a:gd name="connsiteY0" fmla="*/ 0 h 4752526"/>
              <a:gd name="connsiteX1" fmla="*/ 4032448 w 6120680"/>
              <a:gd name="connsiteY1" fmla="*/ 0 h 4752526"/>
              <a:gd name="connsiteX2" fmla="*/ 4032448 w 6120680"/>
              <a:gd name="connsiteY2" fmla="*/ 4752526 h 4752526"/>
              <a:gd name="connsiteX3" fmla="*/ 2088232 w 6120680"/>
              <a:gd name="connsiteY3" fmla="*/ 4752526 h 4752526"/>
              <a:gd name="connsiteX4" fmla="*/ 0 w 6120680"/>
              <a:gd name="connsiteY4" fmla="*/ 0 h 4752526"/>
              <a:gd name="connsiteX5" fmla="*/ 1944216 w 6120680"/>
              <a:gd name="connsiteY5" fmla="*/ 0 h 4752526"/>
              <a:gd name="connsiteX6" fmla="*/ 1944216 w 6120680"/>
              <a:gd name="connsiteY6" fmla="*/ 4752526 h 4752526"/>
              <a:gd name="connsiteX7" fmla="*/ 0 w 6120680"/>
              <a:gd name="connsiteY7" fmla="*/ 4752526 h 4752526"/>
              <a:gd name="connsiteX8" fmla="*/ 4176464 w 6120680"/>
              <a:gd name="connsiteY8" fmla="*/ 0 h 4752526"/>
              <a:gd name="connsiteX9" fmla="*/ 6120680 w 6120680"/>
              <a:gd name="connsiteY9" fmla="*/ 0 h 4752526"/>
              <a:gd name="connsiteX10" fmla="*/ 6120680 w 6120680"/>
              <a:gd name="connsiteY10" fmla="*/ 4752526 h 4752526"/>
              <a:gd name="connsiteX11" fmla="*/ 4176464 w 6120680"/>
              <a:gd name="connsiteY11" fmla="*/ 4752526 h 4752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120680" h="4752526">
                <a:moveTo>
                  <a:pt x="2088232" y="0"/>
                </a:moveTo>
                <a:lnTo>
                  <a:pt x="4032448" y="0"/>
                </a:lnTo>
                <a:lnTo>
                  <a:pt x="4032448" y="4752526"/>
                </a:lnTo>
                <a:lnTo>
                  <a:pt x="2088232" y="4752526"/>
                </a:lnTo>
                <a:close/>
                <a:moveTo>
                  <a:pt x="0" y="0"/>
                </a:moveTo>
                <a:lnTo>
                  <a:pt x="1944216" y="0"/>
                </a:lnTo>
                <a:lnTo>
                  <a:pt x="1944216" y="4752526"/>
                </a:lnTo>
                <a:lnTo>
                  <a:pt x="0" y="4752526"/>
                </a:lnTo>
                <a:close/>
                <a:moveTo>
                  <a:pt x="4176464" y="0"/>
                </a:moveTo>
                <a:lnTo>
                  <a:pt x="6120680" y="0"/>
                </a:lnTo>
                <a:lnTo>
                  <a:pt x="6120680" y="4752526"/>
                </a:lnTo>
                <a:lnTo>
                  <a:pt x="4176464" y="475252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9443166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3242081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Images and Contents Layout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280587" y="356659"/>
            <a:ext cx="4392149" cy="20162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9744629" y="2468893"/>
            <a:ext cx="2016000" cy="20162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7656736" y="4581128"/>
            <a:ext cx="4103893" cy="20162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5280587" y="2468893"/>
            <a:ext cx="2304256" cy="41284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7656736" y="2468132"/>
            <a:ext cx="2016000" cy="20162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9744629" y="356659"/>
            <a:ext cx="2016000" cy="20162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9" hasCustomPrompt="1"/>
          </p:nvPr>
        </p:nvSpPr>
        <p:spPr>
          <a:xfrm>
            <a:off x="431371" y="356659"/>
            <a:ext cx="4364149" cy="624069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8913313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527381" y="1508786"/>
            <a:ext cx="3744416" cy="4865561"/>
          </a:xfrm>
          <a:prstGeom prst="roundRect">
            <a:avLst>
              <a:gd name="adj" fmla="val 3471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709243" y="1650934"/>
            <a:ext cx="3417388" cy="4466363"/>
            <a:chOff x="531932" y="1238201"/>
            <a:chExt cx="2563041" cy="3349772"/>
          </a:xfrm>
        </p:grpSpPr>
        <p:sp>
          <p:nvSpPr>
            <p:cNvPr id="9" name="Rounded Rectangle 8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1"/>
              <a:endParaRPr lang="ko-KR" alt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1"/>
              <a:endParaRPr lang="ko-KR" altLang="en-US" sz="2400" dirty="0">
                <a:solidFill>
                  <a:prstClr val="black"/>
                </a:solidFill>
              </a:endParaRPr>
            </a:p>
          </p:txBody>
        </p:sp>
      </p:grpSp>
      <p:sp>
        <p:nvSpPr>
          <p:cNvPr id="11" name="Rounded Rectangle 10"/>
          <p:cNvSpPr/>
          <p:nvPr userDrawn="1"/>
        </p:nvSpPr>
        <p:spPr>
          <a:xfrm>
            <a:off x="4559830" y="1524201"/>
            <a:ext cx="7392821" cy="4865561"/>
          </a:xfrm>
          <a:prstGeom prst="roundRect">
            <a:avLst>
              <a:gd name="adj" fmla="val 3471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97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 rtl="1"/>
              <a:t>6 ذو القعدة، 1442</a:t>
            </a:fld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165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81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21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 rtl="1"/>
              <a:t>6 ذو القعدة، 1442</a:t>
            </a:fld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1"/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83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3654" y="731520"/>
            <a:ext cx="6679191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7" y="6459793"/>
            <a:ext cx="2618511" cy="365125"/>
          </a:xfrm>
        </p:spPr>
        <p:txBody>
          <a:bodyPr/>
          <a:lstStyle>
            <a:lvl1pPr algn="l">
              <a:defRPr/>
            </a:lvl1pPr>
          </a:lstStyle>
          <a:p>
            <a:pPr rtl="1"/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 rtl="1"/>
              <a:t>6 ذو القعدة، 1442</a:t>
            </a:fld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93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1"/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1"/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393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21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936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907024"/>
            <a:ext cx="1011936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 rtl="1"/>
              <a:t>6 ذو القعدة، 1442</a:t>
            </a:fld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712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" y="6400800"/>
            <a:ext cx="12192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5" y="6334322"/>
            <a:ext cx="12192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7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79" y="1845734"/>
            <a:ext cx="100584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6" y="6459793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rtl="1"/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 rtl="1"/>
              <a:t>6 ذو القعدة، 1442</a:t>
            </a:fld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7" y="6459793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rtl="1"/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64" y="6459793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rtl="1"/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0255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6928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  <p:sldLayoutId id="2147483726" r:id="rId18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639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5" r:id="rId5"/>
    <p:sldLayoutId id="2147483738" r:id="rId6"/>
    <p:sldLayoutId id="2147483739" r:id="rId7"/>
    <p:sldLayoutId id="2147483741" r:id="rId8"/>
    <p:sldLayoutId id="2147483742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940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  <p:sldLayoutId id="2147483761" r:id="rId16"/>
  </p:sldLayoutIdLst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4"/>
          <p:cNvSpPr txBox="1">
            <a:spLocks/>
          </p:cNvSpPr>
          <p:nvPr/>
        </p:nvSpPr>
        <p:spPr>
          <a:xfrm>
            <a:off x="1676400" y="1755740"/>
            <a:ext cx="8763000" cy="2667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4800" b="1">
                <a:ln w="22225">
                  <a:noFill/>
                  <a:prstDash val="solid"/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rtl="1"/>
            <a:r>
              <a:rPr lang="ar-SA" sz="3600" b="0" dirty="0">
                <a:ln w="0">
                  <a:solidFill>
                    <a:srgbClr val="1F497D">
                      <a:lumMod val="75000"/>
                    </a:srgbClr>
                  </a:solidFill>
                </a:ln>
                <a:solidFill>
                  <a:srgbClr val="1F497D">
                    <a:lumMod val="50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ورشة جامعة دمشـق للبحـث العـلمي</a:t>
            </a:r>
          </a:p>
          <a:p>
            <a:pPr rtl="1"/>
            <a:r>
              <a:rPr lang="ar-SA" sz="4000" b="0" dirty="0">
                <a:ln w="0">
                  <a:solidFill>
                    <a:srgbClr val="1F497D">
                      <a:lumMod val="75000"/>
                    </a:srgbClr>
                  </a:solidFill>
                </a:ln>
                <a:solidFill>
                  <a:srgbClr val="1F497D">
                    <a:lumMod val="50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(نحو تشاركية بحثـية تطبـيقـية)</a:t>
            </a:r>
          </a:p>
          <a:p>
            <a:r>
              <a:rPr lang="ar-SA" sz="3600" b="0" dirty="0">
                <a:ln w="0">
                  <a:solidFill>
                    <a:srgbClr val="1F497D">
                      <a:lumMod val="75000"/>
                    </a:srgbClr>
                  </a:solidFill>
                </a:ln>
                <a:solidFill>
                  <a:srgbClr val="1F497D">
                    <a:lumMod val="50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المشاكل التطبـيقـية المقـدمة من وزارة التـنمية الإداريـة</a:t>
            </a:r>
            <a:endParaRPr lang="en-US" sz="3600" b="0" dirty="0">
              <a:ln w="0">
                <a:solidFill>
                  <a:srgbClr val="1F497D">
                    <a:lumMod val="75000"/>
                  </a:srgbClr>
                </a:solidFill>
              </a:ln>
              <a:solidFill>
                <a:srgbClr val="1F497D">
                  <a:lumMod val="50000"/>
                </a:srgb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مستطيل 6"/>
          <p:cNvSpPr/>
          <p:nvPr/>
        </p:nvSpPr>
        <p:spPr>
          <a:xfrm>
            <a:off x="9358431" y="304805"/>
            <a:ext cx="2432076" cy="958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SA" sz="2000" b="1" dirty="0">
                <a:solidFill>
                  <a:srgbClr val="0F243E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الجمهورية العربية السورية</a:t>
            </a:r>
            <a:endParaRPr lang="ar-SY" sz="2000" b="1" dirty="0">
              <a:solidFill>
                <a:srgbClr val="0F243E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ctr" rtl="1">
              <a:lnSpc>
                <a:spcPct val="150000"/>
              </a:lnSpc>
            </a:pPr>
            <a:r>
              <a:rPr lang="ar-SA" sz="2000" b="1" dirty="0">
                <a:solidFill>
                  <a:srgbClr val="0F243E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وزارة التـنمية الإدارية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3558" y="210009"/>
            <a:ext cx="1242042" cy="1045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7"/>
          <p:cNvSpPr/>
          <p:nvPr/>
        </p:nvSpPr>
        <p:spPr>
          <a:xfrm>
            <a:off x="155275" y="6421760"/>
            <a:ext cx="11706525" cy="436240"/>
          </a:xfrm>
          <a:prstGeom prst="rect">
            <a:avLst/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ar-SY" b="1" dirty="0">
                <a:ln w="50800"/>
                <a:solidFill>
                  <a:prstClr val="white">
                    <a:lumMod val="95000"/>
                  </a:prstClr>
                </a:solidFill>
              </a:rPr>
              <a:t>دمشق ٢٠٢١/٠٦/١٦</a:t>
            </a:r>
            <a:endParaRPr lang="en-US" b="1" dirty="0">
              <a:ln w="50800"/>
              <a:solidFill>
                <a:prstClr val="white">
                  <a:lumMod val="95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16F805-B469-0143-90A1-F76C0C7098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171" y="240682"/>
            <a:ext cx="1422400" cy="142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261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52400" y="6459793"/>
            <a:ext cx="538192" cy="365125"/>
          </a:xfrm>
        </p:spPr>
        <p:txBody>
          <a:bodyPr/>
          <a:lstStyle/>
          <a:p>
            <a:fld id="{1E14F409-EAD0-4B07-B404-76392A57A5DC}" type="slidenum">
              <a:rPr lang="ar-SY" sz="1200"/>
              <a:pPr/>
              <a:t>2</a:t>
            </a:fld>
            <a:endParaRPr lang="ar-SY" sz="1200" dirty="0"/>
          </a:p>
        </p:txBody>
      </p:sp>
      <p:sp>
        <p:nvSpPr>
          <p:cNvPr id="11" name="Rectangle 10"/>
          <p:cNvSpPr/>
          <p:nvPr/>
        </p:nvSpPr>
        <p:spPr>
          <a:xfrm>
            <a:off x="9975943" y="6421760"/>
            <a:ext cx="2195736" cy="360040"/>
          </a:xfrm>
          <a:prstGeom prst="rect">
            <a:avLst/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ar-SY" b="1" dirty="0">
                <a:ln w="50800"/>
                <a:solidFill>
                  <a:prstClr val="white">
                    <a:lumMod val="95000"/>
                  </a:prst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وزارة التـنمية الإدارية</a:t>
            </a:r>
            <a:endParaRPr lang="en-US" b="1" dirty="0">
              <a:ln w="50800"/>
              <a:solidFill>
                <a:prstClr val="white">
                  <a:lumMod val="95000"/>
                </a:prst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557"/>
          <a:stretch/>
        </p:blipFill>
        <p:spPr bwMode="auto">
          <a:xfrm>
            <a:off x="969110" y="76200"/>
            <a:ext cx="10210800" cy="6228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8" name="Rectangle 12">
            <a:extLst>
              <a:ext uri="{FF2B5EF4-FFF2-40B4-BE49-F238E27FC236}">
                <a16:creationId xmlns:a16="http://schemas.microsoft.com/office/drawing/2014/main" id="{9287099C-5872-4EBE-B8C6-AC6C44C95399}"/>
              </a:ext>
            </a:extLst>
          </p:cNvPr>
          <p:cNvSpPr/>
          <p:nvPr/>
        </p:nvSpPr>
        <p:spPr>
          <a:xfrm>
            <a:off x="441960" y="343302"/>
            <a:ext cx="11358976" cy="778816"/>
          </a:xfrm>
          <a:prstGeom prst="rect">
            <a:avLst/>
          </a:prstGeom>
          <a:solidFill>
            <a:srgbClr val="750D0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algn="ctr" rtl="1">
              <a:defRPr/>
            </a:pPr>
            <a:r>
              <a:rPr lang="ar-SA" sz="4000" b="1" dirty="0">
                <a:solidFill>
                  <a:schemeClr val="bg1"/>
                </a:solidFill>
              </a:rPr>
              <a:t>أولاً - مشروع الإصلاح الإداري</a:t>
            </a:r>
            <a:endParaRPr kumimoji="0" lang="ko-KR" altLang="en-US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85290" y="1334124"/>
            <a:ext cx="10378440" cy="48756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 algn="r" rtl="1">
              <a:lnSpc>
                <a:spcPct val="200000"/>
              </a:lnSpc>
              <a:buFont typeface="Wingdings" pitchFamily="2" charset="2"/>
              <a:buChar char="§"/>
            </a:pPr>
            <a:r>
              <a:rPr lang="ar-SY" sz="3200" dirty="0"/>
              <a:t>تحديات ومعوقات تطبيق الإصلاح الإداري في الإدارات الحكومية</a:t>
            </a:r>
          </a:p>
          <a:p>
            <a:pPr marL="571500" lvl="0" indent="-571500" algn="r" rtl="1">
              <a:lnSpc>
                <a:spcPct val="200000"/>
              </a:lnSpc>
              <a:buFont typeface="Wingdings" pitchFamily="2" charset="2"/>
              <a:buChar char="§"/>
            </a:pPr>
            <a:r>
              <a:rPr lang="ar-SA" sz="3200" dirty="0"/>
              <a:t>الإصلاح الإداري ودوره في رفع سوية رضا المواطن</a:t>
            </a:r>
            <a:endParaRPr lang="ar-SY" sz="3200" dirty="0"/>
          </a:p>
          <a:p>
            <a:pPr marL="571500" lvl="0" indent="-571500" algn="r" rtl="1">
              <a:lnSpc>
                <a:spcPct val="200000"/>
              </a:lnSpc>
              <a:buFont typeface="Wingdings" pitchFamily="2" charset="2"/>
              <a:buChar char="§"/>
            </a:pPr>
            <a:r>
              <a:rPr lang="ar-SY" sz="3200" dirty="0"/>
              <a:t>الإصلاح الإداري ودوره في الحد من الفساد الإداري</a:t>
            </a:r>
          </a:p>
          <a:p>
            <a:pPr marL="571500" indent="-571500" algn="r" rtl="1">
              <a:lnSpc>
                <a:spcPct val="200000"/>
              </a:lnSpc>
              <a:buFont typeface="Wingdings" pitchFamily="2" charset="2"/>
              <a:buChar char="§"/>
            </a:pPr>
            <a:r>
              <a:rPr lang="ar-SY" sz="3200" dirty="0"/>
              <a:t>إدارة التغيير كأداة لتطبيق الإصلاح الإداري في المنظمات</a:t>
            </a:r>
          </a:p>
          <a:p>
            <a:pPr marL="571500" indent="-571500" algn="r" rtl="1">
              <a:lnSpc>
                <a:spcPct val="200000"/>
              </a:lnSpc>
              <a:buFont typeface="Wingdings" pitchFamily="2" charset="2"/>
              <a:buChar char="§"/>
            </a:pPr>
            <a:r>
              <a:rPr lang="ar-SY" sz="3200" dirty="0"/>
              <a:t>أثر مشروع الإصلاح الإداري في ضغط الإنفاق الحكومي وزيادة الإيرادات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20722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 animBg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52400" y="6459793"/>
            <a:ext cx="538192" cy="365125"/>
          </a:xfrm>
        </p:spPr>
        <p:txBody>
          <a:bodyPr/>
          <a:lstStyle/>
          <a:p>
            <a:fld id="{1E14F409-EAD0-4B07-B404-76392A57A5DC}" type="slidenum">
              <a:rPr lang="ar-SY" sz="1200"/>
              <a:pPr/>
              <a:t>3</a:t>
            </a:fld>
            <a:endParaRPr lang="ar-SY" sz="1200" dirty="0"/>
          </a:p>
        </p:txBody>
      </p:sp>
      <p:sp>
        <p:nvSpPr>
          <p:cNvPr id="11" name="Rectangle 10"/>
          <p:cNvSpPr/>
          <p:nvPr/>
        </p:nvSpPr>
        <p:spPr>
          <a:xfrm>
            <a:off x="9975943" y="6421760"/>
            <a:ext cx="2195736" cy="360040"/>
          </a:xfrm>
          <a:prstGeom prst="rect">
            <a:avLst/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ar-SY" b="1" dirty="0">
                <a:ln w="50800"/>
                <a:solidFill>
                  <a:prstClr val="white">
                    <a:lumMod val="95000"/>
                  </a:prst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وزارة التـنمية الإدارية</a:t>
            </a:r>
            <a:endParaRPr lang="en-US" b="1" dirty="0">
              <a:ln w="50800"/>
              <a:solidFill>
                <a:prstClr val="white">
                  <a:lumMod val="95000"/>
                </a:prst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557"/>
          <a:stretch/>
        </p:blipFill>
        <p:spPr bwMode="auto">
          <a:xfrm>
            <a:off x="969110" y="76200"/>
            <a:ext cx="10210800" cy="6228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8" name="Rectangle 12">
            <a:extLst>
              <a:ext uri="{FF2B5EF4-FFF2-40B4-BE49-F238E27FC236}">
                <a16:creationId xmlns:a16="http://schemas.microsoft.com/office/drawing/2014/main" id="{9287099C-5872-4EBE-B8C6-AC6C44C95399}"/>
              </a:ext>
            </a:extLst>
          </p:cNvPr>
          <p:cNvSpPr/>
          <p:nvPr/>
        </p:nvSpPr>
        <p:spPr>
          <a:xfrm>
            <a:off x="483079" y="399182"/>
            <a:ext cx="11093570" cy="722935"/>
          </a:xfrm>
          <a:prstGeom prst="rect">
            <a:avLst/>
          </a:prstGeom>
          <a:solidFill>
            <a:srgbClr val="750D0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rtl="1">
              <a:defRPr/>
            </a:pPr>
            <a:r>
              <a:rPr lang="ar-SY" sz="4000" b="1" dirty="0">
                <a:solidFill>
                  <a:schemeClr val="bg1"/>
                </a:solidFill>
              </a:rPr>
              <a:t>ثانياً - جودة الأداء المؤسساتي</a:t>
            </a:r>
            <a:endParaRPr lang="ar-SY" altLang="ko-KR" sz="40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38356" y="1325158"/>
            <a:ext cx="10696831" cy="4433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r" rtl="1">
              <a:lnSpc>
                <a:spcPct val="150000"/>
              </a:lnSpc>
              <a:buFont typeface="Wingdings" pitchFamily="2" charset="2"/>
              <a:buChar char="§"/>
            </a:pPr>
            <a:r>
              <a:rPr lang="ar-SY" sz="3200" dirty="0"/>
              <a:t>أثر تطوير الهياكل التنظيمية وإعادة هندسة الإجراءات للجهات العامة</a:t>
            </a:r>
            <a:br>
              <a:rPr lang="ar-SY" sz="3200" dirty="0"/>
            </a:br>
            <a:r>
              <a:rPr lang="ar-SY" sz="3200" dirty="0"/>
              <a:t>(كفاءة الأداء المؤسساتي الاستراتيجي – الجودة الشاملة – الحوكمة)</a:t>
            </a:r>
            <a:endParaRPr lang="en-US" sz="3200" dirty="0"/>
          </a:p>
          <a:p>
            <a:pPr marL="457200" lvl="0" indent="-457200" algn="r" rtl="1">
              <a:lnSpc>
                <a:spcPct val="150000"/>
              </a:lnSpc>
              <a:buFont typeface="Wingdings" pitchFamily="2" charset="2"/>
              <a:buChar char="§"/>
            </a:pPr>
            <a:r>
              <a:rPr lang="ar-SY" sz="3200" dirty="0"/>
              <a:t>دور التوصيف الوظيفي في تقويم كفاءة أداء العاملين</a:t>
            </a:r>
          </a:p>
          <a:p>
            <a:pPr marL="457200" indent="-457200" algn="r" rtl="1">
              <a:lnSpc>
                <a:spcPct val="150000"/>
              </a:lnSpc>
              <a:buFont typeface="Wingdings" pitchFamily="2" charset="2"/>
              <a:buChar char="§"/>
            </a:pPr>
            <a:r>
              <a:rPr lang="ar-SY" sz="3200" dirty="0"/>
              <a:t>أثر تبسيط الإجراءات في رفع كفاءة المنظمات</a:t>
            </a:r>
          </a:p>
          <a:p>
            <a:pPr marL="457200" lvl="0" indent="-457200" algn="r" rtl="1">
              <a:lnSpc>
                <a:spcPct val="150000"/>
              </a:lnSpc>
              <a:buFont typeface="Wingdings" pitchFamily="2" charset="2"/>
              <a:buChar char="§"/>
            </a:pPr>
            <a:r>
              <a:rPr lang="ar-SY" sz="3200" dirty="0"/>
              <a:t>العلاقة بين تبسيط الإجراءات ومستوى رضا المواطن</a:t>
            </a:r>
          </a:p>
          <a:p>
            <a:pPr marL="457200" indent="-457200" algn="r" rtl="1">
              <a:lnSpc>
                <a:spcPct val="150000"/>
              </a:lnSpc>
              <a:buFont typeface="Wingdings" pitchFamily="2" charset="2"/>
              <a:buChar char="§"/>
            </a:pPr>
            <a:r>
              <a:rPr lang="ar-SY" sz="3200" dirty="0"/>
              <a:t>دور تقانة المعلومات في تبسيط الإجراءات الإدارية </a:t>
            </a:r>
          </a:p>
        </p:txBody>
      </p:sp>
    </p:spTree>
    <p:extLst>
      <p:ext uri="{BB962C8B-B14F-4D97-AF65-F5344CB8AC3E}">
        <p14:creationId xmlns:p14="http://schemas.microsoft.com/office/powerpoint/2010/main" val="4185414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 animBg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52400" y="6459793"/>
            <a:ext cx="538192" cy="365125"/>
          </a:xfrm>
        </p:spPr>
        <p:txBody>
          <a:bodyPr/>
          <a:lstStyle/>
          <a:p>
            <a:fld id="{1E14F409-EAD0-4B07-B404-76392A57A5DC}" type="slidenum">
              <a:rPr lang="ar-SY" sz="1200"/>
              <a:pPr/>
              <a:t>4</a:t>
            </a:fld>
            <a:endParaRPr lang="ar-SY" sz="1200" dirty="0"/>
          </a:p>
        </p:txBody>
      </p:sp>
      <p:sp>
        <p:nvSpPr>
          <p:cNvPr id="11" name="Rectangle 10"/>
          <p:cNvSpPr/>
          <p:nvPr/>
        </p:nvSpPr>
        <p:spPr>
          <a:xfrm>
            <a:off x="9975943" y="6421760"/>
            <a:ext cx="2195736" cy="360040"/>
          </a:xfrm>
          <a:prstGeom prst="rect">
            <a:avLst/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ar-SY" b="1" dirty="0">
                <a:ln w="50800"/>
                <a:solidFill>
                  <a:prstClr val="white">
                    <a:lumMod val="95000"/>
                  </a:prst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وزارة التـنمية الإدارية</a:t>
            </a:r>
            <a:endParaRPr lang="en-US" b="1" dirty="0">
              <a:ln w="50800"/>
              <a:solidFill>
                <a:prstClr val="white">
                  <a:lumMod val="95000"/>
                </a:prst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557"/>
          <a:stretch/>
        </p:blipFill>
        <p:spPr bwMode="auto">
          <a:xfrm>
            <a:off x="969110" y="76200"/>
            <a:ext cx="10210800" cy="6228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8" name="Rectangle 12">
            <a:extLst>
              <a:ext uri="{FF2B5EF4-FFF2-40B4-BE49-F238E27FC236}">
                <a16:creationId xmlns:a16="http://schemas.microsoft.com/office/drawing/2014/main" id="{9287099C-5872-4EBE-B8C6-AC6C44C95399}"/>
              </a:ext>
            </a:extLst>
          </p:cNvPr>
          <p:cNvSpPr/>
          <p:nvPr/>
        </p:nvSpPr>
        <p:spPr>
          <a:xfrm>
            <a:off x="483079" y="399182"/>
            <a:ext cx="11093570" cy="722935"/>
          </a:xfrm>
          <a:prstGeom prst="rect">
            <a:avLst/>
          </a:prstGeom>
          <a:solidFill>
            <a:srgbClr val="750D0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rtl="1">
              <a:defRPr/>
            </a:pPr>
            <a:r>
              <a:rPr lang="ar-SY" sz="4000" b="1" dirty="0">
                <a:solidFill>
                  <a:schemeClr val="bg1"/>
                </a:solidFill>
              </a:rPr>
              <a:t>ثالثاً - سياسات إدارة الموارد البشرية والتدريب</a:t>
            </a:r>
            <a:endParaRPr lang="ar-SY" altLang="ko-KR" sz="40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38356" y="1325158"/>
            <a:ext cx="10696831" cy="5094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r" rtl="1">
              <a:lnSpc>
                <a:spcPct val="150000"/>
              </a:lnSpc>
              <a:buFont typeface="Wingdings" pitchFamily="2" charset="2"/>
              <a:buChar char="§"/>
            </a:pPr>
            <a:r>
              <a:rPr lang="ar-SY" sz="3000" dirty="0"/>
              <a:t>أثر سياسات التعيين في تلبية احتياجات الجهات العامة من الموارد البشرية النوعية </a:t>
            </a:r>
          </a:p>
          <a:p>
            <a:pPr marL="457200" indent="-457200" algn="r" rtl="1">
              <a:lnSpc>
                <a:spcPct val="150000"/>
              </a:lnSpc>
              <a:buFont typeface="Wingdings" pitchFamily="2" charset="2"/>
              <a:buChar char="§"/>
            </a:pPr>
            <a:r>
              <a:rPr lang="ar-SY" sz="3200" dirty="0"/>
              <a:t>أثر (سياسات التحفيز - الترقية الوظيفية </a:t>
            </a:r>
            <a:r>
              <a:rPr lang="ar-SA" sz="3200" dirty="0"/>
              <a:t>- </a:t>
            </a:r>
            <a:r>
              <a:rPr lang="ar-SY" sz="3200" dirty="0"/>
              <a:t>أنظمة الرواتب والأجور) في تحسين جودة الأداء الوظيفي</a:t>
            </a:r>
          </a:p>
          <a:p>
            <a:pPr marL="457200" indent="-457200" algn="r" rtl="1">
              <a:lnSpc>
                <a:spcPct val="150000"/>
              </a:lnSpc>
              <a:buFont typeface="Wingdings" pitchFamily="2" charset="2"/>
              <a:buChar char="§"/>
            </a:pPr>
            <a:r>
              <a:rPr lang="ar-SY" sz="3000" dirty="0"/>
              <a:t>قياس الأثر التدريبي في تحقيق الأهداف التدريبية وتحسين أداء العاملين</a:t>
            </a:r>
          </a:p>
          <a:p>
            <a:pPr marL="457200" indent="-457200" algn="r" rtl="1">
              <a:lnSpc>
                <a:spcPct val="150000"/>
              </a:lnSpc>
              <a:buFont typeface="Wingdings" pitchFamily="2" charset="2"/>
              <a:buChar char="§"/>
            </a:pPr>
            <a:r>
              <a:rPr lang="ar-SY" sz="3200" dirty="0"/>
              <a:t>دور تحسين أساليب تحديد الاحتياجات التدريبية في تلبية احتياجات سوق العمل</a:t>
            </a:r>
          </a:p>
          <a:p>
            <a:pPr marL="457200" indent="-457200" algn="r" rtl="1">
              <a:lnSpc>
                <a:spcPct val="150000"/>
              </a:lnSpc>
              <a:buFont typeface="Wingdings" pitchFamily="2" charset="2"/>
              <a:buChar char="§"/>
            </a:pPr>
            <a:r>
              <a:rPr lang="ar-SY" sz="3200" dirty="0"/>
              <a:t>أثر إعداد القادة في دعم التميز المؤسسي</a:t>
            </a:r>
            <a:endParaRPr lang="en-US" sz="3200" dirty="0"/>
          </a:p>
          <a:p>
            <a:pPr algn="r" rtl="1">
              <a:lnSpc>
                <a:spcPct val="150000"/>
              </a:lnSpc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12824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52400" y="6459793"/>
            <a:ext cx="538192" cy="365125"/>
          </a:xfrm>
        </p:spPr>
        <p:txBody>
          <a:bodyPr/>
          <a:lstStyle/>
          <a:p>
            <a:fld id="{1E14F409-EAD0-4B07-B404-76392A57A5DC}" type="slidenum">
              <a:rPr lang="ar-SY" sz="1200"/>
              <a:pPr/>
              <a:t>5</a:t>
            </a:fld>
            <a:endParaRPr lang="ar-SY" sz="12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557"/>
          <a:stretch/>
        </p:blipFill>
        <p:spPr bwMode="auto">
          <a:xfrm>
            <a:off x="969110" y="76200"/>
            <a:ext cx="10210800" cy="6228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0" y="2455406"/>
            <a:ext cx="12171679" cy="110799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801688" algn="l"/>
              </a:tabLst>
            </a:pPr>
            <a:r>
              <a:rPr lang="ar-SY" sz="4400" dirty="0">
                <a:ln w="0">
                  <a:solidFill>
                    <a:srgbClr val="1F497D">
                      <a:lumMod val="75000"/>
                    </a:srgbClr>
                  </a:solidFill>
                </a:ln>
                <a:solidFill>
                  <a:srgbClr val="1F497D">
                    <a:lumMod val="50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utrosART" pitchFamily="18" charset="-78"/>
                <a:ea typeface="BoutrosART" pitchFamily="18" charset="-78"/>
                <a:cs typeface="BoutrosART" pitchFamily="18" charset="-78"/>
              </a:rPr>
              <a:t>شكراً لإصغائكم</a:t>
            </a:r>
            <a:endParaRPr lang="en-US" sz="4400" dirty="0">
              <a:ln w="0">
                <a:solidFill>
                  <a:srgbClr val="1F497D">
                    <a:lumMod val="75000"/>
                  </a:srgbClr>
                </a:solidFill>
              </a:ln>
              <a:solidFill>
                <a:srgbClr val="1F497D">
                  <a:lumMod val="50000"/>
                </a:srgb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outrosART" pitchFamily="18" charset="-78"/>
              <a:ea typeface="BoutrosART" pitchFamily="18" charset="-78"/>
              <a:cs typeface="BoutrosART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97250961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">
  <a:themeElements>
    <a:clrScheme name="Custom 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750D0D"/>
      </a:accent1>
      <a:accent2>
        <a:srgbClr val="0F243E"/>
      </a:accent2>
      <a:accent3>
        <a:srgbClr val="9BBB59"/>
      </a:accent3>
      <a:accent4>
        <a:srgbClr val="8064A2"/>
      </a:accent4>
      <a:accent5>
        <a:srgbClr val="DBE5F1"/>
      </a:accent5>
      <a:accent6>
        <a:srgbClr val="F79646"/>
      </a:accent6>
      <a:hlink>
        <a:srgbClr val="0000FF"/>
      </a:hlink>
      <a:folHlink>
        <a:srgbClr val="800080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Contents Slide Master">
  <a:themeElements>
    <a:clrScheme name="ALLPPT-COLOR-A2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B494B"/>
      </a:accent1>
      <a:accent2>
        <a:srgbClr val="3F3F3F"/>
      </a:accent2>
      <a:accent3>
        <a:srgbClr val="EB494B"/>
      </a:accent3>
      <a:accent4>
        <a:srgbClr val="3F3F3F"/>
      </a:accent4>
      <a:accent5>
        <a:srgbClr val="EB494B"/>
      </a:accent5>
      <a:accent6>
        <a:srgbClr val="3F3F3F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lumMod val="75000"/>
            <a:lumOff val="2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1_Contents Slide Master">
  <a:themeElements>
    <a:clrScheme name="ALLPPT-COLOR-A4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E7FB7"/>
      </a:accent1>
      <a:accent2>
        <a:srgbClr val="4BACC6"/>
      </a:accent2>
      <a:accent3>
        <a:srgbClr val="45C1A4"/>
      </a:accent3>
      <a:accent4>
        <a:srgbClr val="B9D533"/>
      </a:accent4>
      <a:accent5>
        <a:srgbClr val="8064A2"/>
      </a:accent5>
      <a:accent6>
        <a:srgbClr val="F79646"/>
      </a:accent6>
      <a:hlink>
        <a:srgbClr val="000000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ontents Slide Master">
  <a:themeElements>
    <a:clrScheme name="ALLPPT-COLOR-A2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576868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212</Words>
  <Application>Microsoft Macintosh PowerPoint</Application>
  <PresentationFormat>Widescreen</PresentationFormat>
  <Paragraphs>37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5</vt:i4>
      </vt:variant>
    </vt:vector>
  </HeadingPairs>
  <TitlesOfParts>
    <vt:vector size="19" baseType="lpstr">
      <vt:lpstr>Andalus</vt:lpstr>
      <vt:lpstr>Arial Unicode MS</vt:lpstr>
      <vt:lpstr>BoutrosART</vt:lpstr>
      <vt:lpstr>맑은 고딕</vt:lpstr>
      <vt:lpstr>Arial</vt:lpstr>
      <vt:lpstr>Calibri</vt:lpstr>
      <vt:lpstr>Calibri Light</vt:lpstr>
      <vt:lpstr>Cambria</vt:lpstr>
      <vt:lpstr>Times New Roman</vt:lpstr>
      <vt:lpstr>Wingdings</vt:lpstr>
      <vt:lpstr>1_Retrospect</vt:lpstr>
      <vt:lpstr>Contents Slide Master</vt:lpstr>
      <vt:lpstr>1_Contents Slide Master</vt:lpstr>
      <vt:lpstr>2_Contents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Microsoft Office User</cp:lastModifiedBy>
  <cp:revision>13</cp:revision>
  <dcterms:modified xsi:type="dcterms:W3CDTF">2021-06-15T08:19:16Z</dcterms:modified>
</cp:coreProperties>
</file>